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7010" autoAdjust="0"/>
  </p:normalViewPr>
  <p:slideViewPr>
    <p:cSldViewPr>
      <p:cViewPr varScale="1">
        <p:scale>
          <a:sx n="117" d="100"/>
          <a:sy n="117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1926124"/>
            <a:ext cx="2967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 추가</a:t>
            </a:r>
            <a:endParaRPr lang="en-US" altLang="ko-KR" dirty="0" smtClean="0"/>
          </a:p>
          <a:p>
            <a:r>
              <a:rPr lang="ko-KR" altLang="en-US" dirty="0" smtClean="0"/>
              <a:t>사원 수정</a:t>
            </a:r>
            <a:endParaRPr lang="en-US" altLang="ko-KR" dirty="0" smtClean="0"/>
          </a:p>
          <a:p>
            <a:r>
              <a:rPr lang="ko-KR" altLang="en-US" dirty="0" smtClean="0"/>
              <a:t>사원 삭제</a:t>
            </a:r>
            <a:endParaRPr lang="en-US" altLang="ko-KR" dirty="0" smtClean="0"/>
          </a:p>
          <a:p>
            <a:r>
              <a:rPr lang="ko-KR" altLang="en-US" dirty="0" smtClean="0"/>
              <a:t>개인검색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전체정렬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1278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급여관리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879796" y="199813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기본급관리</a:t>
            </a:r>
            <a:endParaRPr lang="en-US" altLang="ko-KR" dirty="0" smtClean="0"/>
          </a:p>
          <a:p>
            <a:r>
              <a:rPr lang="ko-KR" altLang="en-US" dirty="0" smtClean="0"/>
              <a:t>근무시간관리</a:t>
            </a:r>
            <a:endParaRPr lang="en-US" altLang="ko-KR" dirty="0" smtClean="0"/>
          </a:p>
          <a:p>
            <a:r>
              <a:rPr lang="ko-KR" altLang="en-US" dirty="0" smtClean="0"/>
              <a:t>퇴직금관리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9512" y="5949280"/>
            <a:ext cx="87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요구사항명세서 </a:t>
            </a:r>
            <a:r>
              <a:rPr lang="en-US" altLang="ko-KR" b="1" dirty="0" smtClean="0"/>
              <a:t>– ER</a:t>
            </a:r>
            <a:r>
              <a:rPr lang="ko-KR" altLang="en-US" b="1" dirty="0" smtClean="0"/>
              <a:t>다이어그램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기능구현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개인코딩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통합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</a:t>
            </a:r>
            <a:r>
              <a:rPr lang="ko-KR" altLang="en-US" b="1" dirty="0"/>
              <a:t>정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18864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로그인 페이지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26369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5010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</a:t>
            </a:r>
            <a:r>
              <a:rPr lang="ko-KR" altLang="en-US" b="1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91683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718773"/>
            <a:ext cx="8678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퇴사날짜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28672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548680"/>
            <a:ext cx="8064896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98072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576064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검색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484784"/>
            <a:ext cx="5904656" cy="4392488"/>
          </a:xfrm>
          <a:prstGeom prst="roundRect">
            <a:avLst>
              <a:gd name="adj" fmla="val 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급여관리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170080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정렬방법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17008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1811204" y="1772816"/>
            <a:ext cx="195864" cy="168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5457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PW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288" y="260648"/>
            <a:ext cx="1728192" cy="432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133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509-24</dc:creator>
  <cp:lastModifiedBy>509-24</cp:lastModifiedBy>
  <cp:revision>50</cp:revision>
  <dcterms:created xsi:type="dcterms:W3CDTF">2017-08-22T00:03:04Z</dcterms:created>
  <dcterms:modified xsi:type="dcterms:W3CDTF">2017-08-23T00:11:25Z</dcterms:modified>
</cp:coreProperties>
</file>