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7010" autoAdjust="0"/>
  </p:normalViewPr>
  <p:slideViewPr>
    <p:cSldViewPr>
      <p:cViewPr varScale="1">
        <p:scale>
          <a:sx n="88" d="100"/>
          <a:sy n="88" d="100"/>
        </p:scale>
        <p:origin x="-10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D587-E999-4A5F-89B6-75260E309CC4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DFE60-B6B1-4EA9-8E8A-CB41E5DBE7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6076" y="3031792"/>
            <a:ext cx="2967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 추가</a:t>
            </a:r>
            <a:endParaRPr lang="en-US" altLang="ko-KR" dirty="0" smtClean="0"/>
          </a:p>
          <a:p>
            <a:r>
              <a:rPr lang="ko-KR" altLang="en-US" dirty="0" smtClean="0"/>
              <a:t>사원 수정</a:t>
            </a:r>
            <a:endParaRPr lang="en-US" altLang="ko-KR" dirty="0" smtClean="0"/>
          </a:p>
          <a:p>
            <a:r>
              <a:rPr lang="ko-KR" altLang="en-US" dirty="0" smtClean="0"/>
              <a:t>사원 삭제</a:t>
            </a:r>
            <a:endParaRPr lang="en-US" altLang="ko-KR" dirty="0" smtClean="0"/>
          </a:p>
          <a:p>
            <a:r>
              <a:rPr lang="ko-KR" altLang="en-US" dirty="0" smtClean="0"/>
              <a:t>개인검색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전체정렬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084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026708" y="2614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급여관리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38444" y="30817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기본급관리</a:t>
            </a:r>
            <a:endParaRPr lang="en-US" altLang="ko-KR" dirty="0" smtClean="0"/>
          </a:p>
          <a:p>
            <a:r>
              <a:rPr lang="ko-KR" altLang="en-US" dirty="0" smtClean="0"/>
              <a:t>근무시간관리</a:t>
            </a:r>
            <a:endParaRPr lang="en-US" altLang="ko-KR" dirty="0" smtClean="0"/>
          </a:p>
          <a:p>
            <a:r>
              <a:rPr lang="ko-KR" altLang="en-US" dirty="0" smtClean="0"/>
              <a:t>퇴직금관리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403484"/>
            <a:ext cx="870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요구사항명세서 </a:t>
            </a:r>
            <a:r>
              <a:rPr lang="en-US" altLang="ko-KR" b="1" dirty="0" smtClean="0"/>
              <a:t>– ER</a:t>
            </a:r>
            <a:r>
              <a:rPr lang="ko-KR" altLang="en-US" b="1" dirty="0" smtClean="0"/>
              <a:t>다이어그램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기능구현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개인코딩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통합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</a:t>
            </a:r>
            <a:r>
              <a:rPr lang="ko-KR" altLang="en-US" b="1" dirty="0"/>
              <a:t>정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32656"/>
            <a:ext cx="529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Fantastic4 _ </a:t>
            </a:r>
            <a:r>
              <a:rPr lang="ko-KR" altLang="en-US" sz="2800" b="1" dirty="0" smtClean="0"/>
              <a:t>인사관리 프로그램</a:t>
            </a:r>
            <a:endParaRPr lang="en-US" altLang="ko-KR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9512" y="404664"/>
          <a:ext cx="8784975" cy="6353893"/>
        </p:xfrm>
        <a:graphic>
          <a:graphicData uri="http://schemas.openxmlformats.org/drawingml/2006/table">
            <a:tbl>
              <a:tblPr/>
              <a:tblGrid>
                <a:gridCol w="1008112"/>
                <a:gridCol w="936104"/>
                <a:gridCol w="1224136"/>
                <a:gridCol w="4724549"/>
                <a:gridCol w="446037"/>
                <a:gridCol w="446037"/>
              </a:tblGrid>
              <a:tr h="342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대구분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상세내용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06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관리자계정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명으로 제한한다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관리자는 모든 권한을 가질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로그인성공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성공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메인 페이지를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실패 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로그인 실패 메시지를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인사추가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자동생성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사번은 관리자가 작성할 수 없으며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자동생성 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값 불가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허용하지 않는다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 허용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null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값을 허용한다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가능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부서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직책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수정이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수정 불가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사번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생년월일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입사날짜는 수정이 불가능 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인사삭제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자격사항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계좌번호는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삭제된 기록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삭제 항목을 제외한 부분은 수정이 불가능하게 만든다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개인검색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검색기능은 이름하고 생년월일 또는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사번으로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검색이 가능하다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전체검색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정렬 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부서별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입사일순으로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정렬한다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급여관리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 차이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직책별로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기본급을 산정한다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하루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기준으로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40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시간으로 제한한다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초과근무는 야근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초과근무 수당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야근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8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 초과시 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1.5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특근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　주말근무 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시간당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세금관리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소득세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3%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소득세로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대보험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기본급의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7%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는 공제한다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퇴직금관리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퇴직급여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미만은 퇴직금이 없고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년 이상부터는 연차에 따라 지급한다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a typeface="함초롬바탕"/>
                        </a:rPr>
                        <a:t>비기능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입사일 기준으로 매년 한달분의 월급이 누적되며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a typeface="함초롬바탕"/>
                        </a:rPr>
                        <a:t>누적된 금액을 보여준다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23577" marR="23577" marT="6518" marB="65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1663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※ </a:t>
            </a:r>
            <a:r>
              <a:rPr kumimoji="1" lang="ko-KR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판타스틱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병원 인사관리 프로그램 요구사항 명세서</a:t>
            </a:r>
            <a:endParaRPr kumimoji="1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4953" y="1278052"/>
            <a:ext cx="22092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idNum</a:t>
            </a:r>
            <a:endParaRPr lang="en-US" altLang="ko-KR" dirty="0" smtClean="0"/>
          </a:p>
          <a:p>
            <a:r>
              <a:rPr lang="en-US" altLang="ko-KR" dirty="0" smtClean="0"/>
              <a:t>String name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birthDate</a:t>
            </a:r>
            <a:endParaRPr lang="en-US" altLang="ko-KR" dirty="0" smtClean="0"/>
          </a:p>
          <a:p>
            <a:r>
              <a:rPr lang="en-US" altLang="ko-KR" dirty="0" smtClean="0"/>
              <a:t>String address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phoneNum</a:t>
            </a:r>
            <a:endParaRPr lang="en-US" altLang="ko-KR" dirty="0" smtClean="0"/>
          </a:p>
          <a:p>
            <a:r>
              <a:rPr lang="en-US" altLang="ko-KR" dirty="0" smtClean="0"/>
              <a:t>String division</a:t>
            </a:r>
          </a:p>
          <a:p>
            <a:r>
              <a:rPr lang="en-US" altLang="ko-KR" dirty="0" smtClean="0"/>
              <a:t>String position</a:t>
            </a:r>
          </a:p>
          <a:p>
            <a:r>
              <a:rPr lang="en-US" altLang="ko-KR" dirty="0" smtClean="0"/>
              <a:t>String license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accountNum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joinDate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quitDate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basePay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overWorkTime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serverancPay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80428" y="1278052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ko-KR" altLang="en-US" dirty="0" smtClean="0"/>
              <a:t>부서</a:t>
            </a:r>
            <a:endParaRPr lang="en-US" altLang="ko-KR" dirty="0" smtClean="0"/>
          </a:p>
          <a:p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자격사항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입사일</a:t>
            </a:r>
            <a:endParaRPr lang="en-US" altLang="ko-KR" dirty="0" smtClean="0"/>
          </a:p>
          <a:p>
            <a:r>
              <a:rPr lang="ko-KR" altLang="en-US" dirty="0" smtClean="0"/>
              <a:t>퇴사일</a:t>
            </a:r>
            <a:endParaRPr lang="en-US" altLang="ko-KR" dirty="0" smtClean="0"/>
          </a:p>
          <a:p>
            <a:r>
              <a:rPr lang="ko-KR" altLang="en-US" dirty="0" smtClean="0"/>
              <a:t>기본급</a:t>
            </a:r>
            <a:endParaRPr lang="en-US" altLang="ko-KR" dirty="0" smtClean="0"/>
          </a:p>
          <a:p>
            <a:r>
              <a:rPr lang="ko-KR" altLang="en-US" dirty="0" smtClean="0"/>
              <a:t>초과시간</a:t>
            </a:r>
            <a:endParaRPr lang="en-US" altLang="ko-KR" dirty="0" smtClean="0"/>
          </a:p>
          <a:p>
            <a:r>
              <a:rPr lang="ko-KR" altLang="en-US" dirty="0" smtClean="0"/>
              <a:t>퇴직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764704"/>
            <a:ext cx="22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java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90872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레이아웃</a:t>
            </a:r>
            <a:r>
              <a:rPr lang="en-US" altLang="ko-KR" b="1" dirty="0" smtClean="0"/>
              <a:t> _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12674" y="1427634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btn_ok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39552" y="321297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loginId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loginPw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95736" y="3212976"/>
            <a:ext cx="123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PW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616" y="27089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_ </a:t>
            </a:r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764704"/>
            <a:ext cx="2808312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536" y="2636912"/>
            <a:ext cx="3096344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48680"/>
            <a:ext cx="3960440" cy="5904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2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Java, DB, design </a:t>
            </a:r>
            <a:r>
              <a:rPr lang="ko-KR" altLang="en-US" b="1" dirty="0" err="1" smtClean="0"/>
              <a:t>변수명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196752"/>
            <a:ext cx="867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</a:t>
            </a:r>
            <a:r>
              <a:rPr lang="ko-KR" altLang="en-US" b="1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348880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91683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429000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/>
              <a:t>(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퇴사날짜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99695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16632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인사관리 부분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부분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인사관리  프로그램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2420888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3356992"/>
            <a:ext cx="3744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5696" y="254574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ID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42900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PW</a:t>
            </a:r>
            <a:endParaRPr lang="ko-KR" altLang="en-US" sz="2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46531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64288" y="260648"/>
            <a:ext cx="1728192" cy="432048"/>
          </a:xfrm>
          <a:prstGeom prst="round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4" y="548680"/>
            <a:ext cx="8064896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980728"/>
            <a:ext cx="194421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24328" y="980728"/>
            <a:ext cx="576064" cy="216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검색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1484784"/>
            <a:ext cx="5904656" cy="4392488"/>
          </a:xfrm>
          <a:prstGeom prst="roundRect">
            <a:avLst>
              <a:gd name="adj" fmla="val 2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07704" y="836712"/>
            <a:ext cx="6480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급여관리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1700808"/>
            <a:ext cx="1152128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정렬방법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17008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1811204" y="1772816"/>
            <a:ext cx="195864" cy="168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483</Words>
  <Application>Microsoft Office PowerPoint</Application>
  <PresentationFormat>화면 슬라이드 쇼(4:3)</PresentationFormat>
  <Paragraphs>151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509-24</dc:creator>
  <cp:lastModifiedBy>509-24</cp:lastModifiedBy>
  <cp:revision>56</cp:revision>
  <dcterms:created xsi:type="dcterms:W3CDTF">2017-08-22T00:03:04Z</dcterms:created>
  <dcterms:modified xsi:type="dcterms:W3CDTF">2017-08-23T01:24:26Z</dcterms:modified>
</cp:coreProperties>
</file>