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5" r:id="rId5"/>
    <p:sldId id="262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71" autoAdjust="0"/>
    <p:restoredTop sz="97010" autoAdjust="0"/>
  </p:normalViewPr>
  <p:slideViewPr>
    <p:cSldViewPr>
      <p:cViewPr varScale="1">
        <p:scale>
          <a:sx n="117" d="100"/>
          <a:sy n="117" d="100"/>
        </p:scale>
        <p:origin x="-21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26076" y="3031792"/>
            <a:ext cx="29674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사원 추가</a:t>
            </a:r>
            <a:endParaRPr lang="en-US" altLang="ko-KR" dirty="0" smtClean="0"/>
          </a:p>
          <a:p>
            <a:r>
              <a:rPr lang="ko-KR" altLang="en-US" dirty="0" smtClean="0"/>
              <a:t>사원 수정</a:t>
            </a:r>
            <a:endParaRPr lang="en-US" altLang="ko-KR" dirty="0" smtClean="0"/>
          </a:p>
          <a:p>
            <a:r>
              <a:rPr lang="ko-KR" altLang="en-US" dirty="0" smtClean="0"/>
              <a:t>사원 삭제</a:t>
            </a:r>
            <a:endParaRPr lang="en-US" altLang="ko-KR" dirty="0" smtClean="0"/>
          </a:p>
          <a:p>
            <a:r>
              <a:rPr lang="ko-KR" altLang="en-US" dirty="0" smtClean="0"/>
              <a:t>개인검색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사번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이름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r>
              <a:rPr lang="ko-KR" altLang="en-US" dirty="0" smtClean="0"/>
              <a:t>전체정렬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직책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이름순</a:t>
            </a:r>
            <a:r>
              <a:rPr lang="en-US" altLang="ko-KR" dirty="0" smtClean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8084" y="2564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인사관리</a:t>
            </a:r>
            <a:endParaRPr lang="en-US" altLang="ko-KR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026708" y="26148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급여관리</a:t>
            </a:r>
            <a:endParaRPr lang="en-US" altLang="ko-KR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938444" y="3081734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기본급관리</a:t>
            </a:r>
            <a:endParaRPr lang="en-US" altLang="ko-KR" dirty="0" smtClean="0"/>
          </a:p>
          <a:p>
            <a:r>
              <a:rPr lang="ko-KR" altLang="en-US" dirty="0" smtClean="0"/>
              <a:t>근무시간관리</a:t>
            </a:r>
            <a:endParaRPr lang="en-US" altLang="ko-KR" dirty="0" smtClean="0"/>
          </a:p>
          <a:p>
            <a:r>
              <a:rPr lang="ko-KR" altLang="en-US" dirty="0" smtClean="0"/>
              <a:t>퇴직금관리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79512" y="1403484"/>
            <a:ext cx="870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요구사항명세서 </a:t>
            </a:r>
            <a:r>
              <a:rPr lang="en-US" altLang="ko-KR" b="1" dirty="0" smtClean="0"/>
              <a:t>– ER</a:t>
            </a:r>
            <a:r>
              <a:rPr lang="ko-KR" altLang="en-US" b="1" dirty="0" smtClean="0"/>
              <a:t>다이어그램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인터페이스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기능구현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개인코딩</a:t>
            </a:r>
            <a:r>
              <a:rPr lang="en-US" altLang="ko-KR" b="1" dirty="0" smtClean="0"/>
              <a:t>) – </a:t>
            </a:r>
            <a:r>
              <a:rPr lang="ko-KR" altLang="en-US" b="1" dirty="0" smtClean="0"/>
              <a:t>통합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수</a:t>
            </a:r>
            <a:r>
              <a:rPr lang="ko-KR" altLang="en-US" b="1" dirty="0"/>
              <a:t>정</a:t>
            </a:r>
            <a:endParaRPr lang="en-US" altLang="ko-KR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1520" y="332656"/>
            <a:ext cx="5295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Fantastic4 _ </a:t>
            </a:r>
            <a:r>
              <a:rPr lang="ko-KR" altLang="en-US" sz="2800" b="1" dirty="0" smtClean="0"/>
              <a:t>인사관리 프로그램</a:t>
            </a:r>
            <a:endParaRPr lang="en-US" altLang="ko-KR" sz="2800" b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79512" y="404664"/>
          <a:ext cx="8784975" cy="6353893"/>
        </p:xfrm>
        <a:graphic>
          <a:graphicData uri="http://schemas.openxmlformats.org/drawingml/2006/table">
            <a:tbl>
              <a:tblPr/>
              <a:tblGrid>
                <a:gridCol w="1008112"/>
                <a:gridCol w="936104"/>
                <a:gridCol w="1224136"/>
                <a:gridCol w="4724549"/>
                <a:gridCol w="446037"/>
                <a:gridCol w="446037"/>
              </a:tblGrid>
              <a:tr h="342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대구분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a typeface="함초롬바탕"/>
                        </a:rPr>
                        <a:t>소구분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a typeface="함초롬바탕"/>
                        </a:rPr>
                        <a:t>요구사항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상세내용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a typeface="함초롬바탕"/>
                        </a:rPr>
                        <a:t>우선순위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기능여부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50686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로그인기능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계정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관리자계정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관리자는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명으로 제한한다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비기능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관리자권한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관리자는 모든 권한을 가질 수 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비기능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로그인성공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로그인 성공 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메인 페이지를 보여준다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실패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실패 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로그인 실패 메시지를 출력한다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인사관리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인사추가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사번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 자동생성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사번은 관리자가 작성할 수 없으며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자동생성 해야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null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값 불가 항목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이름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생년월일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부서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직책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입사날짜는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null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값을 허용하지 않는다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null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값 허용 항목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주소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연락처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자격사항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계좌번호는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null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값을 허용한다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인사수정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수정 가능 항목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주소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연락처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부서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직책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자격사항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계좌번호는 수정이 가능하다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수정 불가 항목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사번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이름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생년월일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입사날짜는 수정이 불가능 하다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인사삭제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삭제 항목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주소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연락처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자격사항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계좌번호는 삭제한다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삭제된 기록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삭제 항목을 제외한 부분은 수정이 불가능하게 만든다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개인검색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개인검색 항목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검색기능은 이름하고 생년월일 또는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사번으로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 검색이 가능하다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전체검색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정렬 방법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부서별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직책별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이름순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입사일순으로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 정렬한다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급여관리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기본급관리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기본급 차이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직책별로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 기본급을 산정한다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비기능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근무시간관리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근무시간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하루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8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시간 기준으로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주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40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시간으로 제한한다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비기능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초과근무시간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초과근무는 야근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특근으로 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비기능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8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초과근무 수당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야근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: 8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시간 초과시 시간당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1.5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특근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: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　주말근무 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시간당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세금관리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소득세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기본급의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3%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는 소득세로 공제한다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4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대보험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기본급의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7%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는 공제한다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퇴직금관리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퇴직급여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년 미만은 퇴직금이 없고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년 이상부터는 연차에 따라 지급한다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비기능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8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입사일 기준으로 매년 한달분의 월급이 누적되며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누적된 금액을 보여준다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16632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함초롬바탕" pitchFamily="18" charset="-127"/>
                <a:cs typeface="굴림" pitchFamily="50" charset="-127"/>
              </a:rPr>
              <a:t>※ </a:t>
            </a:r>
            <a:r>
              <a:rPr kumimoji="1" lang="ko-KR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함초롬바탕" pitchFamily="18" charset="-127"/>
                <a:cs typeface="굴림" pitchFamily="50" charset="-127"/>
              </a:rPr>
              <a:t>판타스틱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4</a:t>
            </a: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함초롬바탕" pitchFamily="18" charset="-127"/>
                <a:cs typeface="굴림" pitchFamily="50" charset="-127"/>
              </a:rPr>
              <a:t>병원 인사관리 프로그램 요구사항 명세서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934953" y="1278052"/>
            <a:ext cx="220925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idNum</a:t>
            </a:r>
            <a:endParaRPr lang="en-US" altLang="ko-KR" dirty="0" smtClean="0"/>
          </a:p>
          <a:p>
            <a:r>
              <a:rPr lang="en-US" altLang="ko-KR" dirty="0" smtClean="0"/>
              <a:t>String name</a:t>
            </a:r>
          </a:p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birthDate</a:t>
            </a:r>
            <a:endParaRPr lang="en-US" altLang="ko-KR" dirty="0" smtClean="0"/>
          </a:p>
          <a:p>
            <a:r>
              <a:rPr lang="en-US" altLang="ko-KR" dirty="0" smtClean="0"/>
              <a:t>String address</a:t>
            </a:r>
          </a:p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phoneNum</a:t>
            </a:r>
            <a:endParaRPr lang="en-US" altLang="ko-KR" dirty="0" smtClean="0"/>
          </a:p>
          <a:p>
            <a:r>
              <a:rPr lang="en-US" altLang="ko-KR" dirty="0" smtClean="0"/>
              <a:t>String division</a:t>
            </a:r>
          </a:p>
          <a:p>
            <a:r>
              <a:rPr lang="en-US" altLang="ko-KR" dirty="0" smtClean="0"/>
              <a:t>String position</a:t>
            </a:r>
          </a:p>
          <a:p>
            <a:r>
              <a:rPr lang="en-US" altLang="ko-KR" dirty="0" smtClean="0"/>
              <a:t>String license</a:t>
            </a:r>
          </a:p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accountNum</a:t>
            </a:r>
            <a:endParaRPr lang="en-US" altLang="ko-KR" dirty="0" smtClean="0"/>
          </a:p>
          <a:p>
            <a:r>
              <a:rPr lang="en-US" altLang="ko-KR" dirty="0" smtClean="0"/>
              <a:t>date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joinDate</a:t>
            </a:r>
            <a:endParaRPr lang="en-US" altLang="ko-KR" dirty="0" smtClean="0"/>
          </a:p>
          <a:p>
            <a:r>
              <a:rPr lang="en-US" altLang="ko-KR" dirty="0" smtClean="0"/>
              <a:t>date </a:t>
            </a:r>
            <a:r>
              <a:rPr lang="en-US" altLang="ko-KR" dirty="0" err="1" smtClean="0"/>
              <a:t>quitDate</a:t>
            </a: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basePay</a:t>
            </a: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overWorkTime</a:t>
            </a: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serverancePay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280428" y="1278052"/>
            <a:ext cx="110799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사원번호</a:t>
            </a:r>
            <a:endParaRPr lang="en-US" altLang="ko-KR" dirty="0" smtClean="0"/>
          </a:p>
          <a:p>
            <a:r>
              <a:rPr lang="ko-KR" altLang="en-US" dirty="0" smtClean="0"/>
              <a:t>이름</a:t>
            </a:r>
            <a:endParaRPr lang="en-US" altLang="ko-KR" dirty="0" smtClean="0"/>
          </a:p>
          <a:p>
            <a:r>
              <a:rPr lang="ko-KR" altLang="en-US" dirty="0" smtClean="0"/>
              <a:t>생년월일</a:t>
            </a:r>
            <a:endParaRPr lang="en-US" altLang="ko-KR" dirty="0" smtClean="0"/>
          </a:p>
          <a:p>
            <a:r>
              <a:rPr lang="ko-KR" altLang="en-US" dirty="0" smtClean="0"/>
              <a:t>주소</a:t>
            </a:r>
            <a:endParaRPr lang="en-US" altLang="ko-KR" dirty="0" smtClean="0"/>
          </a:p>
          <a:p>
            <a:r>
              <a:rPr lang="ko-KR" altLang="en-US" dirty="0" smtClean="0"/>
              <a:t>연락처</a:t>
            </a:r>
            <a:endParaRPr lang="en-US" altLang="ko-KR" dirty="0" smtClean="0"/>
          </a:p>
          <a:p>
            <a:r>
              <a:rPr lang="ko-KR" altLang="en-US" dirty="0" smtClean="0"/>
              <a:t>부서</a:t>
            </a:r>
            <a:endParaRPr lang="en-US" altLang="ko-KR" dirty="0" smtClean="0"/>
          </a:p>
          <a:p>
            <a:r>
              <a:rPr lang="ko-KR" altLang="en-US" dirty="0" smtClean="0"/>
              <a:t>직책</a:t>
            </a:r>
            <a:endParaRPr lang="en-US" altLang="ko-KR" dirty="0" smtClean="0"/>
          </a:p>
          <a:p>
            <a:r>
              <a:rPr lang="ko-KR" altLang="en-US" dirty="0" smtClean="0"/>
              <a:t>자격사항</a:t>
            </a:r>
            <a:endParaRPr lang="en-US" altLang="ko-KR" dirty="0" smtClean="0"/>
          </a:p>
          <a:p>
            <a:r>
              <a:rPr lang="ko-KR" altLang="en-US" dirty="0" smtClean="0"/>
              <a:t>계좌번호</a:t>
            </a:r>
            <a:endParaRPr lang="en-US" altLang="ko-KR" dirty="0" smtClean="0"/>
          </a:p>
          <a:p>
            <a:r>
              <a:rPr lang="ko-KR" altLang="en-US" dirty="0" smtClean="0"/>
              <a:t>입사일</a:t>
            </a:r>
            <a:endParaRPr lang="en-US" altLang="ko-KR" dirty="0" smtClean="0"/>
          </a:p>
          <a:p>
            <a:r>
              <a:rPr lang="ko-KR" altLang="en-US" dirty="0" smtClean="0"/>
              <a:t>퇴사일</a:t>
            </a:r>
            <a:endParaRPr lang="en-US" altLang="ko-KR" dirty="0" smtClean="0"/>
          </a:p>
          <a:p>
            <a:r>
              <a:rPr lang="ko-KR" altLang="en-US" dirty="0" smtClean="0"/>
              <a:t>기본급</a:t>
            </a:r>
            <a:endParaRPr lang="en-US" altLang="ko-KR" dirty="0" smtClean="0"/>
          </a:p>
          <a:p>
            <a:r>
              <a:rPr lang="ko-KR" altLang="en-US" dirty="0" smtClean="0"/>
              <a:t>초과시간</a:t>
            </a:r>
            <a:endParaRPr lang="en-US" altLang="ko-KR" dirty="0" smtClean="0"/>
          </a:p>
          <a:p>
            <a:r>
              <a:rPr lang="ko-KR" altLang="en-US" dirty="0" smtClean="0"/>
              <a:t>퇴직</a:t>
            </a:r>
            <a:r>
              <a:rPr lang="ko-KR" altLang="en-US" dirty="0" smtClean="0"/>
              <a:t>금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508104" y="764704"/>
            <a:ext cx="228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변수명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_ java </a:t>
            </a:r>
            <a:r>
              <a:rPr lang="ko-KR" altLang="en-US" b="1" dirty="0" smtClean="0"/>
              <a:t>및 </a:t>
            </a:r>
            <a:r>
              <a:rPr lang="en-US" altLang="ko-KR" b="1" dirty="0" smtClean="0"/>
              <a:t>DB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836712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레이아웃</a:t>
            </a:r>
            <a:r>
              <a:rPr lang="en-US" altLang="ko-KR" b="1" dirty="0" smtClean="0"/>
              <a:t> _ </a:t>
            </a:r>
            <a:r>
              <a:rPr lang="ko-KR" altLang="en-US" b="1" dirty="0" err="1" smtClean="0"/>
              <a:t>변수명</a:t>
            </a:r>
            <a:endParaRPr lang="en-US" altLang="ko-KR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112674" y="1355626"/>
            <a:ext cx="1266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기능</a:t>
            </a:r>
            <a:r>
              <a:rPr lang="en-US" altLang="ko-KR" dirty="0" smtClean="0"/>
              <a:t>_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r>
              <a:rPr lang="en-US" altLang="ko-KR" dirty="0" smtClean="0"/>
              <a:t>Ex) </a:t>
            </a:r>
            <a:r>
              <a:rPr lang="en-US" altLang="ko-KR" dirty="0" err="1" smtClean="0"/>
              <a:t>btn_ok</a:t>
            </a:r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39552" y="306896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loginId</a:t>
            </a:r>
            <a:endParaRPr lang="en-US" altLang="ko-KR" dirty="0" smtClean="0"/>
          </a:p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loginPw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195736" y="3068960"/>
            <a:ext cx="1232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ID</a:t>
            </a:r>
          </a:p>
          <a:p>
            <a:r>
              <a:rPr lang="ko-KR" altLang="en-US" dirty="0" smtClean="0"/>
              <a:t>로그인</a:t>
            </a:r>
            <a:r>
              <a:rPr lang="en-US" altLang="ko-KR" dirty="0" smtClean="0"/>
              <a:t>PW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5616" y="256490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변수명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_ </a:t>
            </a:r>
            <a:r>
              <a:rPr lang="ko-KR" altLang="en-US" b="1" dirty="0" smtClean="0"/>
              <a:t>로그인</a:t>
            </a:r>
            <a:endParaRPr lang="ko-KR" altLang="en-US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39552" y="692696"/>
            <a:ext cx="2808312" cy="15121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5536" y="2492896"/>
            <a:ext cx="3096344" cy="15121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644008" y="548680"/>
            <a:ext cx="3960440" cy="59046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9512" y="116632"/>
            <a:ext cx="283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Java, DB, design </a:t>
            </a:r>
            <a:r>
              <a:rPr lang="ko-KR" altLang="en-US" b="1" dirty="0" err="1" smtClean="0"/>
              <a:t>변수명</a:t>
            </a:r>
            <a:endParaRPr lang="en-US" altLang="ko-KR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196752"/>
            <a:ext cx="8678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사번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생년월일</a:t>
            </a:r>
            <a:r>
              <a:rPr lang="en-US" altLang="ko-KR" dirty="0"/>
              <a:t>(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연락처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입사날짜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자격사항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계좌번호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1520" y="764704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인사</a:t>
            </a:r>
            <a:r>
              <a:rPr lang="ko-KR" altLang="en-US" b="1" dirty="0" smtClean="0"/>
              <a:t>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2348880"/>
            <a:ext cx="4774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연락처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자격사항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계좌번호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51520" y="1916832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인사등록</a:t>
            </a:r>
            <a:r>
              <a:rPr lang="en-US" altLang="ko-KR" dirty="0" smtClean="0"/>
              <a:t>/</a:t>
            </a:r>
            <a:r>
              <a:rPr lang="ko-KR" altLang="en-US" b="1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3429000"/>
            <a:ext cx="7673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사번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생년월일</a:t>
            </a:r>
            <a:r>
              <a:rPr lang="en-US" altLang="ko-KR" dirty="0"/>
              <a:t>(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연락처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입사날짜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자격사항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계좌번호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퇴사날짜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79512" y="2996952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인사등록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b="1" dirty="0" smtClean="0"/>
              <a:t>삭제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116632"/>
            <a:ext cx="422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인사관리 부분</a:t>
            </a:r>
            <a:r>
              <a:rPr lang="en-US" altLang="ko-KR" b="1" dirty="0" smtClean="0"/>
              <a:t> – </a:t>
            </a:r>
            <a:r>
              <a:rPr lang="ko-KR" altLang="en-US" b="1" dirty="0" smtClean="0"/>
              <a:t>등록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수정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삭제 부분</a:t>
            </a:r>
            <a:endParaRPr lang="en-US" altLang="ko-KR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51520" y="4499828"/>
            <a:ext cx="544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부서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회계팀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사업제안팀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영업</a:t>
            </a:r>
            <a:r>
              <a:rPr lang="en-US" altLang="ko-KR" dirty="0" smtClean="0"/>
              <a:t>1</a:t>
            </a:r>
            <a:r>
              <a:rPr lang="ko-KR" altLang="en-US" dirty="0" smtClean="0"/>
              <a:t>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연구소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임원진</a:t>
            </a:r>
            <a:endParaRPr lang="en-US" altLang="ko-K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51520" y="5867980"/>
            <a:ext cx="696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직책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과장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차장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부장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상무이사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</a:t>
            </a:r>
            <a:r>
              <a:rPr lang="ko-KR" altLang="en-US" dirty="0" smtClean="0"/>
              <a:t>장</a:t>
            </a:r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724128" y="4221088"/>
            <a:ext cx="27286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사원번호</a:t>
            </a:r>
            <a:endParaRPr lang="en-US" altLang="ko-KR" dirty="0" smtClean="0"/>
          </a:p>
          <a:p>
            <a:r>
              <a:rPr lang="ko-KR" altLang="en-US" dirty="0" err="1" smtClean="0"/>
              <a:t>회계팀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1001~1999</a:t>
            </a:r>
          </a:p>
          <a:p>
            <a:r>
              <a:rPr lang="ko-KR" altLang="en-US" dirty="0" err="1" smtClean="0"/>
              <a:t>사업제안팀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2001~2999</a:t>
            </a:r>
          </a:p>
          <a:p>
            <a:r>
              <a:rPr lang="ko-KR" altLang="en-US" dirty="0" smtClean="0"/>
              <a:t>영업</a:t>
            </a:r>
            <a:r>
              <a:rPr lang="en-US" altLang="ko-KR" dirty="0" smtClean="0"/>
              <a:t>1</a:t>
            </a:r>
            <a:r>
              <a:rPr lang="ko-KR" altLang="en-US" dirty="0" smtClean="0"/>
              <a:t>팀 </a:t>
            </a:r>
            <a:r>
              <a:rPr lang="en-US" altLang="ko-KR" dirty="0" smtClean="0"/>
              <a:t>: 3001~3999</a:t>
            </a:r>
          </a:p>
          <a:p>
            <a:r>
              <a:rPr lang="ko-KR" altLang="en-US" dirty="0" smtClean="0"/>
              <a:t>연구소 </a:t>
            </a:r>
            <a:r>
              <a:rPr lang="en-US" altLang="ko-KR" dirty="0" smtClean="0"/>
              <a:t>: 4001~4999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251520" y="4149080"/>
            <a:ext cx="8496944" cy="2376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인사관리  프로그램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87824" y="2420888"/>
            <a:ext cx="3744416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87824" y="3356992"/>
            <a:ext cx="3744416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35696" y="2545740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ID</a:t>
            </a:r>
            <a:endParaRPr lang="ko-KR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835696" y="3429000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PW</a:t>
            </a:r>
            <a:endParaRPr lang="ko-KR" altLang="en-US" sz="28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987824" y="4653136"/>
            <a:ext cx="172819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32040" y="4653136"/>
            <a:ext cx="172819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164288" y="260648"/>
            <a:ext cx="1728192" cy="432048"/>
          </a:xfrm>
          <a:prstGeom prst="round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67544" y="548680"/>
            <a:ext cx="8064896" cy="5616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436096" y="980728"/>
            <a:ext cx="1944216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524328" y="980728"/>
            <a:ext cx="576064" cy="21602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검색</a:t>
            </a:r>
            <a:endParaRPr lang="ko-KR" altLang="en-US" sz="14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195736" y="1484784"/>
            <a:ext cx="5904656" cy="4392488"/>
          </a:xfrm>
          <a:prstGeom prst="roundRect">
            <a:avLst>
              <a:gd name="adj" fmla="val 22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15616" y="836712"/>
            <a:ext cx="648072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인사관리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07704" y="836712"/>
            <a:ext cx="648072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급여관리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1560" y="1700808"/>
            <a:ext cx="1152128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정렬방법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63688" y="1700808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 rot="10800000">
            <a:off x="1811204" y="1772816"/>
            <a:ext cx="195864" cy="1688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528</Words>
  <Application>Microsoft Office PowerPoint</Application>
  <PresentationFormat>화면 슬라이드 쇼(4:3)</PresentationFormat>
  <Paragraphs>158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509-24</dc:creator>
  <cp:lastModifiedBy>509-24</cp:lastModifiedBy>
  <cp:revision>62</cp:revision>
  <dcterms:created xsi:type="dcterms:W3CDTF">2017-08-22T00:03:04Z</dcterms:created>
  <dcterms:modified xsi:type="dcterms:W3CDTF">2017-08-23T02:18:28Z</dcterms:modified>
</cp:coreProperties>
</file>