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7010" autoAdjust="0"/>
  </p:normalViewPr>
  <p:slideViewPr>
    <p:cSldViewPr>
      <p:cViewPr varScale="1">
        <p:scale>
          <a:sx n="117" d="100"/>
          <a:sy n="117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926124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278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879796" y="19981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5949280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449" y="3212976"/>
            <a:ext cx="22092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smtClean="0"/>
              <a:t>n</a:t>
            </a:r>
            <a:r>
              <a:rPr lang="en-US" altLang="ko-KR" dirty="0" smtClean="0"/>
              <a:t>ame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43924" y="3212976"/>
            <a:ext cx="1107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2699628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69269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21161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779912" y="12687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125387" y="1268760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6926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548680"/>
            <a:ext cx="2808312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620688"/>
            <a:ext cx="3960440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7504" y="2564904"/>
            <a:ext cx="3960440" cy="4032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718773"/>
            <a:ext cx="8678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퇴사날짜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28672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476672"/>
          <a:ext cx="8784975" cy="6320492"/>
        </p:xfrm>
        <a:graphic>
          <a:graphicData uri="http://schemas.openxmlformats.org/drawingml/2006/table">
            <a:tbl>
              <a:tblPr/>
              <a:tblGrid>
                <a:gridCol w="1008112"/>
                <a:gridCol w="936104"/>
                <a:gridCol w="1224136"/>
                <a:gridCol w="4724549"/>
                <a:gridCol w="446037"/>
                <a:gridCol w="446037"/>
              </a:tblGrid>
              <a:tr h="3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대구분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상세내용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06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관리자계정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명으로 제한한다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모든 권한을 가질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로그인성공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성공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메인 페이지를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실패 메시지를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인사추가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자동생성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사번은 관리자가 작성할 수 없으며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자동생성 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값 불가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 허용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가능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수정이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불가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수정이 불가능 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삭제된 기록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삭제 항목을 제외한 부분은 수정이 불가능하게 만든다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검색기능은 이름하고 생년월일 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검색이 가능하다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전체검색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정렬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부서별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입사일순으로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정렬한다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급여관리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 차이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기본급을 산정한다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하루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기준으로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시간으로 제한한다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초과근무는 야근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 수당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야근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초과시 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　주말근무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세금관리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소득세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소득세로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대보험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미만은 퇴직금이 없고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이상부터는 연차에 따라 지급한다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입사일 기준으로 매년 한달분의 월급이 누적되며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누적된 금액을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66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※ </a:t>
            </a:r>
            <a:r>
              <a:rPr kumimoji="1" 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판타스틱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병원 인사관리 프로그램 요구사항 명세서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455</Words>
  <Application>Microsoft Office PowerPoint</Application>
  <PresentationFormat>화면 슬라이드 쇼(4:3)</PresentationFormat>
  <Paragraphs>142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53</cp:revision>
  <dcterms:created xsi:type="dcterms:W3CDTF">2017-08-22T00:03:04Z</dcterms:created>
  <dcterms:modified xsi:type="dcterms:W3CDTF">2017-08-23T00:51:56Z</dcterms:modified>
</cp:coreProperties>
</file>