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57" r:id="rId5"/>
    <p:sldId id="278" r:id="rId6"/>
    <p:sldId id="279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6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C98F-0862-477B-852C-4C14171E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5C4E-B09E-4760-BDC7-045FCD2A89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110" y="139637"/>
            <a:ext cx="2361823" cy="55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NewtonEulerRec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18267" y="139637"/>
            <a:ext cx="2361823" cy="55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IRB2600 Real</a:t>
            </a:r>
            <a:endParaRPr lang="zh-CN" altLang="en-US" dirty="0"/>
          </a:p>
        </p:txBody>
      </p:sp>
      <p:sp>
        <p:nvSpPr>
          <p:cNvPr id="6" name="箭头: 右 5"/>
          <p:cNvSpPr/>
          <p:nvPr/>
        </p:nvSpPr>
        <p:spPr>
          <a:xfrm rot="10800000">
            <a:off x="2531490" y="281527"/>
            <a:ext cx="648639" cy="274770"/>
          </a:xfrm>
          <a:prstGeom prst="rightArrow">
            <a:avLst>
              <a:gd name="adj1" fmla="val 50000"/>
              <a:gd name="adj2" fmla="val 844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4522" y="1085567"/>
            <a:ext cx="1636608" cy="55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ROBCal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0243" y="1117099"/>
            <a:ext cx="1675649" cy="55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ROBVisualize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 rot="10800000">
            <a:off x="5754417" y="1295025"/>
            <a:ext cx="648639" cy="274770"/>
          </a:xfrm>
          <a:prstGeom prst="rightArrow">
            <a:avLst>
              <a:gd name="adj1" fmla="val 50000"/>
              <a:gd name="adj2" fmla="val 844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60562" y="1085567"/>
            <a:ext cx="1484961" cy="62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ROB_GUI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856" y="2868325"/>
            <a:ext cx="1685912" cy="1964932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 rot="10800000">
            <a:off x="3084786" y="1295023"/>
            <a:ext cx="648639" cy="274770"/>
          </a:xfrm>
          <a:prstGeom prst="rightArrow">
            <a:avLst>
              <a:gd name="adj1" fmla="val 50000"/>
              <a:gd name="adj2" fmla="val 844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49736" y="2959411"/>
            <a:ext cx="1636608" cy="55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31" y="10825"/>
            <a:ext cx="6813562" cy="3418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51228" y="454948"/>
            <a:ext cx="10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质量 </a:t>
            </a:r>
            <a:r>
              <a:rPr lang="en-US" altLang="zh-CN" dirty="0"/>
              <a:t>g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779" y="207204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与动力学有关的变量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779" y="626116"/>
            <a:ext cx="5559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影响扭矩 要考虑的因素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Dyn</a:t>
            </a:r>
            <a:r>
              <a:rPr lang="en-US" altLang="zh-CN" dirty="0"/>
              <a:t> display link dynamic parameters</a:t>
            </a:r>
            <a:endParaRPr lang="en-US" altLang="zh-CN" dirty="0"/>
          </a:p>
          <a:p>
            <a:r>
              <a:rPr lang="en-US" altLang="zh-CN" dirty="0"/>
              <a:t> theta --- joint angle</a:t>
            </a:r>
            <a:endParaRPr lang="en-US" altLang="zh-CN" dirty="0"/>
          </a:p>
          <a:p>
            <a:r>
              <a:rPr lang="en-US" altLang="zh-CN" dirty="0"/>
              <a:t> d ---  link offset</a:t>
            </a:r>
            <a:endParaRPr lang="en-US" altLang="zh-CN" dirty="0"/>
          </a:p>
          <a:p>
            <a:r>
              <a:rPr lang="en-US" altLang="zh-CN" dirty="0"/>
              <a:t> a ---  link length</a:t>
            </a:r>
            <a:endParaRPr lang="en-US" altLang="zh-CN" dirty="0"/>
          </a:p>
          <a:p>
            <a:r>
              <a:rPr lang="en-US" altLang="zh-CN" dirty="0"/>
              <a:t> alpha --- </a:t>
            </a:r>
            <a:r>
              <a:rPr lang="en-US" altLang="zh-CN" dirty="0" err="1"/>
              <a:t>linktwist</a:t>
            </a:r>
            <a:endParaRPr lang="en-US" altLang="zh-CN" dirty="0"/>
          </a:p>
          <a:p>
            <a:r>
              <a:rPr lang="en-US" altLang="zh-CN" dirty="0"/>
              <a:t> offset --- joint variable offset</a:t>
            </a:r>
            <a:endParaRPr lang="en-US" altLang="zh-CN" dirty="0"/>
          </a:p>
          <a:p>
            <a:r>
              <a:rPr lang="en-US" altLang="zh-CN" dirty="0"/>
              <a:t> m --- dynamic link mass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29607" y="144173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运算符重载 做牛顿欧拉迭代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842" y="185809"/>
            <a:ext cx="11427748" cy="59188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16189" y="9909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6116" y="30517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DataWatcher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104634"/>
            <a:ext cx="346842" cy="502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410" y="674508"/>
            <a:ext cx="5229224" cy="2668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轴 </a:t>
            </a:r>
            <a:r>
              <a:rPr lang="en-US" altLang="zh-CN" dirty="0"/>
              <a:t>1 ~ 3 </a:t>
            </a:r>
            <a:r>
              <a:rPr lang="zh-CN" altLang="en-US" dirty="0"/>
              <a:t>扭矩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7410" y="3389571"/>
            <a:ext cx="5229224" cy="2606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轴 </a:t>
            </a:r>
            <a:r>
              <a:rPr lang="en-US" altLang="zh-CN" dirty="0"/>
              <a:t>4 ~ 6 </a:t>
            </a:r>
            <a:r>
              <a:rPr lang="zh-CN" altLang="en-US" dirty="0"/>
              <a:t>扭矩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1410" y="674508"/>
            <a:ext cx="3025877" cy="5321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机器人实况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38950" y="1363388"/>
            <a:ext cx="2315396" cy="40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下拉菜单文件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852437" y="674507"/>
            <a:ext cx="390526" cy="5259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滑块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36405" y="5394930"/>
            <a:ext cx="2237096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3346" y="3429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subfig2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3347" y="77880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subfig1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80892" y="67734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subfig3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36405" y="4680905"/>
            <a:ext cx="2237096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REFRESH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1078" y="1905632"/>
            <a:ext cx="2237096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GetData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750333" y="3033419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滑块松手会自动调取</a:t>
            </a:r>
            <a:r>
              <a:rPr lang="en-US" altLang="zh-CN" dirty="0"/>
              <a:t>PLOT</a:t>
            </a:r>
            <a:r>
              <a:rPr lang="zh-CN" altLang="en-US" dirty="0"/>
              <a:t>中的函数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351078" y="623505"/>
            <a:ext cx="2237096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381266" y="2564314"/>
            <a:ext cx="1045628" cy="307777"/>
            <a:chOff x="9381266" y="2564314"/>
            <a:chExt cx="1045628" cy="307777"/>
          </a:xfrm>
        </p:grpSpPr>
        <p:sp>
          <p:nvSpPr>
            <p:cNvPr id="19" name="椭圆 18"/>
            <p:cNvSpPr/>
            <p:nvPr/>
          </p:nvSpPr>
          <p:spPr>
            <a:xfrm>
              <a:off x="9381266" y="2583983"/>
              <a:ext cx="208540" cy="2388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89805" y="2564314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Pattern1</a:t>
              </a:r>
              <a:endParaRPr lang="zh-CN" altLang="en-US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96648" y="2578603"/>
            <a:ext cx="1045628" cy="307777"/>
            <a:chOff x="9381266" y="2564314"/>
            <a:chExt cx="1045628" cy="307777"/>
          </a:xfrm>
        </p:grpSpPr>
        <p:sp>
          <p:nvSpPr>
            <p:cNvPr id="23" name="椭圆 22"/>
            <p:cNvSpPr/>
            <p:nvPr/>
          </p:nvSpPr>
          <p:spPr>
            <a:xfrm>
              <a:off x="9381266" y="2583983"/>
              <a:ext cx="208540" cy="2388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89805" y="2564314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Pattern2</a:t>
              </a:r>
              <a:endParaRPr lang="zh-CN" altLang="en-US" sz="14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9378100" y="2962436"/>
            <a:ext cx="2237096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PLOT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09601" y="4019240"/>
            <a:ext cx="2167342" cy="542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436405" y="3552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: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36" y="180975"/>
            <a:ext cx="351472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5" y="1369980"/>
            <a:ext cx="3171825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975"/>
            <a:ext cx="6057900" cy="3248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2426" y="336481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速度为</a:t>
            </a:r>
            <a:r>
              <a:rPr lang="en-US" altLang="zh-CN" dirty="0"/>
              <a:t>0</a:t>
            </a:r>
            <a:r>
              <a:rPr lang="zh-CN" altLang="en-US" dirty="0"/>
              <a:t>的时候不准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15238212373@163.com</dc:creator>
  <cp:lastModifiedBy>liut</cp:lastModifiedBy>
  <cp:revision>30</cp:revision>
  <dcterms:created xsi:type="dcterms:W3CDTF">2024-07-26T08:26:00Z</dcterms:created>
  <dcterms:modified xsi:type="dcterms:W3CDTF">2024-07-30T11:28:45Z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2CDD9792138F493CAB61F0F4CF95D0FC_12</vt:lpwstr>
  </property>
  <property fmtid="{D5CDD505-2E9C-101B-9397-08002B2CF9AE}" pid="3" name="KSOProductBuildVer">
    <vt:lpwstr>1033-12.2.0.17153</vt:lpwstr>
  </property>
</Properties>
</file>