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F2772-683A-4976-89E4-4921EC33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E52C2C-5FF7-4B9F-934E-7F1BA288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E7129-9AB9-4A22-B9A4-274BF940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EEFA3-E5B8-40DB-B9B7-268A8EE8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73359-8B82-4E95-9478-28068CDB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0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FA051-66BB-4CDF-9FC2-00FA4A27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1E7BD2-BD5F-4319-84CF-F0EDBF1E5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868E9-546A-46A9-B926-5D1BE6C6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5A826-FFA9-4D78-8A0A-3B592FC7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61A60-F3A6-41C1-8AA9-7029E0EB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E47FB9-878B-4CDC-BB80-F81C15226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BC751-DD83-4CEB-A51D-564A3B8EC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F5D70-F2C6-4BC3-8B57-E67FDDDD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69E4B-BB2C-470D-8F30-9281EEA3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07CEA-CC8B-4184-B7C9-857CE07D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6347-610B-4931-A8B4-AF801223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904EF-CD1D-4BCE-99DE-FA3020C39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7E896-7935-41C5-ACE4-83E1BD15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0E524-B4CE-4EF7-9A77-872AFEAB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3F778-0757-4A73-B244-985D5788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9466-63AD-4C7E-B009-37DDB828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B3072-E67F-4DAA-99B9-5ABB58DD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7385-F4FC-476C-9DD9-C406B35E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C710C-1C78-47BB-BBC0-AD9CCD96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51C50-131F-4A6B-888F-F8618310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25037-D7C4-4886-8A88-13261EAB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8FCB7-FF62-45D4-B854-66597CC9D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61AD5-41AB-4BB2-B8CC-DE7806E6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20D62-8188-4E77-9422-4E9EC79E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EF71E-0E38-4621-A82C-E549AA80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E59A7-998E-462F-BE8F-7FAB5D14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3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74A15-CFEE-4958-8D68-F061ED1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BCB07C-9425-47D0-A12C-0F6D2633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B5E07-D64E-4D2A-A9A9-8841ADD4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C5B32-B5D3-485B-876B-441555CB4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A6D40C-FD77-4283-B7F2-CE9DA42AF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DA2AC-EC70-455E-B1B0-DBB93F2C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CBC62F-9389-4980-90C0-E2D12EDA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73C33-00B4-4D65-B92A-23912C4E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0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6C23A-061D-48D3-8E26-9B2EC657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82CEB-C2C0-42B8-9C9B-217B7EC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77BFD9-BE6A-451E-9ACF-8B4E65C1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53DED-5FE3-4CD6-BADA-4A7569C4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1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6F9D0-81E1-461D-BF0D-B19EFF96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9C5514-A638-426E-BC0D-DCF9973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CBC22-2625-489E-A1E3-2A271EB6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6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0291-B03D-4231-8869-A66DD731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CC6E5-E359-4C78-9FB6-23E03F6F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CB878-7EEB-46DE-A5D7-8DBFFCCA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0F234-AAC8-409F-95CE-33CD6B6A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52600-7712-4EEA-9C20-36A70273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4EB3F-D86C-4F30-905D-06470CA1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9B132-C77F-46A4-8CA6-30D20EFF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55E1D-7F5D-4398-988B-084163A4B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F7C89E-007C-4369-A74D-F0499943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C566B-9504-4A59-B16F-F3A96A8B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8B0AC-5619-4E5E-8A51-432687B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B045A-4FBD-480C-A777-41B23225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2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6E35AD-110F-4887-B051-F95085A4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418FB-7D1F-4E52-BB59-D5DCA68D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6B8E-4962-4E41-B023-6A28B3CA5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09C4-1EB5-44B0-834D-18FFC91505C0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638A7-3945-404A-B007-2B861E7C8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24A8A-36F6-4396-8594-95D782662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657C-111C-4F0B-9E96-CDC4DC3D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E84A40-7790-42C8-8A5E-A4E2C967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4" y="0"/>
            <a:ext cx="10854893" cy="48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3D1186-B0D4-40BE-8777-15F80D1A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8955" cy="1559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E25FD0-00A1-482C-BF75-724DF808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802"/>
            <a:ext cx="3895725" cy="1847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20C673-B9DA-4F0B-9FC3-7EF7C9E1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" y="3851024"/>
            <a:ext cx="39338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9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liutong</dc:creator>
  <cp:lastModifiedBy>liutong</cp:lastModifiedBy>
  <cp:revision>5</cp:revision>
  <dcterms:created xsi:type="dcterms:W3CDTF">2021-06-09T06:08:07Z</dcterms:created>
  <dcterms:modified xsi:type="dcterms:W3CDTF">2021-06-09T14:25:39Z</dcterms:modified>
</cp:coreProperties>
</file>