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042" y="506197"/>
            <a:ext cx="15605070" cy="68895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941" y="7835857"/>
            <a:ext cx="6602946" cy="814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862139"/>
            <a:ext cx="18587469" cy="389572"/>
            <a:chOff x="0" y="6862139"/>
            <a:chExt cx="18587469" cy="3895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62139"/>
              <a:ext cx="18587469" cy="3895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35900" y="4157412"/>
            <a:ext cx="4849814" cy="6171429"/>
            <a:chOff x="13435900" y="4157412"/>
            <a:chExt cx="4849814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5900" y="4157412"/>
              <a:ext cx="484981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34182" y="8773169"/>
            <a:ext cx="8538408" cy="744965"/>
            <a:chOff x="7334182" y="8773169"/>
            <a:chExt cx="8538408" cy="7449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182" y="8773169"/>
              <a:ext cx="8538408" cy="7449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672" y="3827885"/>
            <a:ext cx="3271953" cy="7916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329778" cy="13495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2731096" cy="6593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6"/>
            <a:ext cx="1917280" cy="19234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2987468"/>
            <a:ext cx="2556400" cy="673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23141"/>
            <a:ext cx="3046903" cy="6171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00457" y="3050338"/>
            <a:ext cx="5860468" cy="5235377"/>
            <a:chOff x="5500457" y="3050338"/>
            <a:chExt cx="5860468" cy="52353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0457" y="3050338"/>
              <a:ext cx="5860468" cy="52353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7300" y="3050338"/>
            <a:ext cx="6171429" cy="5235377"/>
            <a:chOff x="11707300" y="3050338"/>
            <a:chExt cx="6171429" cy="52353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07300" y="3050338"/>
              <a:ext cx="6171429" cy="523537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3775" y="2523108"/>
            <a:ext cx="2152021" cy="6133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10890" y="2484032"/>
            <a:ext cx="2116551" cy="61332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47902" y="8796028"/>
            <a:ext cx="7289233" cy="768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361" y="4755409"/>
            <a:ext cx="4083713" cy="791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411472" cy="13495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731096" cy="65936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917280" cy="19234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2987468"/>
            <a:ext cx="2556400" cy="6735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73883" y="3709258"/>
            <a:ext cx="2892527" cy="855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39768" y="4874353"/>
            <a:ext cx="2936688" cy="16348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39147" y="6856142"/>
            <a:ext cx="2753050" cy="8555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9216" y="3914268"/>
            <a:ext cx="2453354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97571" y="2926781"/>
            <a:ext cx="11811629" cy="3469547"/>
            <a:chOff x="5697571" y="2926781"/>
            <a:chExt cx="11811629" cy="34695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97571" y="2926781"/>
              <a:ext cx="11811629" cy="34695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9799" y="6782655"/>
            <a:ext cx="9407065" cy="1703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659549" cy="5370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488" y="4954640"/>
            <a:ext cx="2849291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041" y="827813"/>
            <a:ext cx="2628234" cy="1349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242388"/>
            <a:ext cx="12450332" cy="43148"/>
            <a:chOff x="19876" y="2242388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24238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25369"/>
            <a:ext cx="18285714" cy="313458"/>
            <a:chOff x="0" y="525369"/>
            <a:chExt cx="18285714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25369"/>
              <a:ext cx="18285714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123" y="2736713"/>
            <a:ext cx="8425496" cy="6986014"/>
            <a:chOff x="622123" y="2736713"/>
            <a:chExt cx="8425496" cy="69860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123" y="2736713"/>
              <a:ext cx="8425496" cy="6986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72670" y="2736713"/>
            <a:ext cx="8424588" cy="6986014"/>
            <a:chOff x="9372670" y="2736713"/>
            <a:chExt cx="8424588" cy="69860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2670" y="2736713"/>
              <a:ext cx="8424588" cy="6986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659549" cy="5370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488" y="4954640"/>
            <a:ext cx="2501363" cy="914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765" y="723686"/>
            <a:ext cx="3959528" cy="1349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119215"/>
            <a:ext cx="12450332" cy="43148"/>
            <a:chOff x="19876" y="211921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11921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2196"/>
            <a:ext cx="18361905" cy="313458"/>
            <a:chOff x="0" y="402196"/>
            <a:chExt cx="1836190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2196"/>
              <a:ext cx="18361905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346" y="2788439"/>
            <a:ext cx="13178045" cy="15523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4937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0947" y="8216809"/>
            <a:ext cx="6602946" cy="814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4227" y="1782207"/>
            <a:ext cx="1419850" cy="71657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443" y="1763893"/>
            <a:ext cx="4380326" cy="20482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4383" y="2131212"/>
            <a:ext cx="4167516" cy="11428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34887" y="3795078"/>
            <a:ext cx="5378451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4383" y="5467079"/>
            <a:ext cx="2670929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4383" y="7113069"/>
            <a:ext cx="3897508" cy="11428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03134" y="3475821"/>
            <a:ext cx="3826087" cy="313458"/>
            <a:chOff x="1703134" y="3475821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3134" y="3475821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5177" y="5136830"/>
            <a:ext cx="9271840" cy="43148"/>
            <a:chOff x="2675177" y="5136830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75177" y="5136830"/>
              <a:ext cx="9271840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3134" y="4652200"/>
            <a:ext cx="4285792" cy="3698930"/>
            <a:chOff x="1703134" y="4652200"/>
            <a:chExt cx="4285792" cy="36989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3134" y="4652200"/>
              <a:ext cx="4285792" cy="3698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5370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488" y="4954640"/>
            <a:ext cx="3356454" cy="9142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141764" cy="7916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15975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009868" cy="65936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1549984" cy="6680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95259" y="4496354"/>
            <a:ext cx="11477832" cy="34290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38792"/>
            <a:ext cx="1830970" cy="6680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349463" cy="14608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009868" cy="6593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406235" cy="6171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3" y="3897904"/>
            <a:ext cx="2062155" cy="8622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1053" y="6785867"/>
            <a:ext cx="12281861" cy="24543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38792"/>
            <a:ext cx="1830970" cy="6680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29354" y="2808088"/>
            <a:ext cx="8748062" cy="3597482"/>
            <a:chOff x="7229354" y="2808088"/>
            <a:chExt cx="8748062" cy="35974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9354" y="2808088"/>
              <a:ext cx="8748062" cy="3597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944698" cy="14608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009868" cy="6593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3244" y="4754552"/>
            <a:ext cx="2420894" cy="8622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24167" y="7593900"/>
            <a:ext cx="10520260" cy="19471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1549984" cy="6680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3071563"/>
            <a:ext cx="2406235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92147" y="3013644"/>
            <a:ext cx="3452778" cy="4258426"/>
            <a:chOff x="9892147" y="3013644"/>
            <a:chExt cx="3452778" cy="42584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2147" y="3013644"/>
              <a:ext cx="3452778" cy="4258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659549" cy="53703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485" y="4679603"/>
            <a:ext cx="4164276" cy="9142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3417388" cy="869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396506" cy="14728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731096" cy="65936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2453354" cy="6171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23141"/>
            <a:ext cx="3046903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98940" y="3054552"/>
            <a:ext cx="8856509" cy="5745418"/>
            <a:chOff x="7098940" y="3054552"/>
            <a:chExt cx="8856509" cy="57454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8940" y="3054552"/>
              <a:ext cx="8856509" cy="574541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29402" y="8985821"/>
            <a:ext cx="10070474" cy="873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3827885"/>
            <a:ext cx="3271953" cy="791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329778" cy="13495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731096" cy="65936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917280" cy="19234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2987468"/>
            <a:ext cx="2556400" cy="6735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23141"/>
            <a:ext cx="3046903" cy="6171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41664" y="3291529"/>
            <a:ext cx="6850057" cy="3687495"/>
            <a:chOff x="7541664" y="3291529"/>
            <a:chExt cx="6850057" cy="36874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1664" y="3291529"/>
              <a:ext cx="6850057" cy="36874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36273" y="4608299"/>
            <a:ext cx="1919562" cy="1234286"/>
            <a:chOff x="7936273" y="4608299"/>
            <a:chExt cx="1919562" cy="123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6273" y="4608299"/>
              <a:ext cx="1919562" cy="123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18237" y="4684277"/>
            <a:ext cx="1457233" cy="103517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62879" y="7319892"/>
            <a:ext cx="4573358" cy="3564289"/>
            <a:chOff x="5662879" y="7319892"/>
            <a:chExt cx="4573358" cy="35642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2879" y="7319892"/>
              <a:ext cx="4573358" cy="35642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81987" y="7357987"/>
            <a:ext cx="7269485" cy="2580299"/>
            <a:chOff x="10581987" y="7357987"/>
            <a:chExt cx="7269485" cy="25802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81987" y="7357987"/>
              <a:ext cx="7269485" cy="258029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83372" y="2687125"/>
            <a:ext cx="2320945" cy="6133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42751" y="2669058"/>
            <a:ext cx="2893864" cy="644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2021-07-29T10:02:34Z</dcterms:created>
  <dcterms:modified xsi:type="dcterms:W3CDTF">2021-07-29T10:02:34Z</dcterms:modified>
</cp:coreProperties>
</file>