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1" r:id="rId9"/>
    <p:sldId id="262" r:id="rId10"/>
    <p:sldId id="263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12A1-4ABE-173B-EB5B-2CA47D09B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09625-F173-A325-832C-BFB0A7B4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2CE56-0211-A97E-0D0D-1433EBE0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55F6-FAC3-14D3-D767-FA66079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860BE-D0BE-C753-D1BE-08EF9D52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5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FDE-05D8-CCD3-12A7-20AC1E43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13D5B-02B6-B652-409F-A194A9E0B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2ADD-C83D-52B7-006B-1EFFAF32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A588-5472-2A06-B29E-C12C0F60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E46F-8491-252D-AB65-8D9EA387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C92C3-3109-9AAD-42E7-D9E6BA61F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85FC0-9755-2667-29F7-AF3D1DFCC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DD8F-AE69-714D-2F44-9AE9AA6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AA2F3-D44B-96EA-1A87-9422B8F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7C76-AD77-A1D8-9F04-AAA85365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0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D70D-6C43-2A43-F56B-092BA041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E007-72FA-E2D0-5A05-C651C100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3862-0F89-EC55-94DA-F337CE3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5DEA-70B4-7D04-A13D-C049695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9FFB-6D72-D1F6-C579-C128AECE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E8EF-09B9-F12B-6F85-E7F46A63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F3EE-50C5-5208-0BC1-E7626F05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6CA4-F772-F597-7234-5775C2FD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311D-3C04-163A-F908-51589A1E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96FC-D808-F6F6-2E1C-ADAEFB44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2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3BE3-FEC9-52FB-CCE3-93F8A3F2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905C-B849-01AE-D374-125755E14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81859-CCC9-34F9-AD54-956ECAD0A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2C020-932C-9FD4-48B2-A13759EE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89341-9F3E-EC8D-0C77-BC06AAE0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B9E66-7860-FE33-4EA3-E578857C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2795-5AAD-C6DA-63C6-F21FB2E7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DA20E-DE1C-10AC-EA52-394807E4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62B3D-9E77-4193-9AE1-2C307E6CF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DE396-1351-9538-26C2-C25C794DA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CDD8B-4086-CD02-9196-4F0FB179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75D79-CD13-563B-87D7-C06A4ADC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DBC9A-9053-0AC6-5C32-1E61131D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CDC0E-22C4-4D01-64BB-83BB40EE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C21A-679F-6063-735C-7DDB6726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268B8-5796-AAE1-55BC-29CF43A4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A575A-C4C9-DB5F-9283-974B0656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FAD5D-F452-0B14-CFD2-821B0900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44037-79C3-83CD-DB4F-36607A86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47554-B71C-2EA2-978B-B6A318FE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7144-E6FA-1BD9-4560-597BDD73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50F3-BF7E-2F21-B163-B4C814F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42D8-691F-4F2F-98C1-C6199122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F9462-6153-5DB5-FD23-1DEFD1E0F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E775D-F08C-79BF-CB28-CF093861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226C-41D2-B44F-1596-508327C6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BCDFE-4A1D-378E-A129-B8A0EF6D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E4C2-693A-C394-E541-90B0A6E1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FE646-CA3F-7E33-3D01-F035B3F98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E38A-E2C6-7333-BD20-FC6D42C56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B345-A194-8BB8-6AD3-3230958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8EE6A-E760-259F-13F1-072A49EF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DE241-725E-A4AA-A4E1-6FCACE4F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6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5B0DE-2930-AC12-A505-E6BD84E1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25C8-0051-7405-9551-85182B70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98A4-974A-99DD-7471-DFA380542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AD47-6901-4E88-B2D4-20D533312D7B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816F-EB2D-E719-401E-D5EC00C0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69E3-8DF9-B139-A171-7797920C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AC8E7-46DC-436E-8D99-535559A96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3ED163-EBB3-9A88-F8E4-96B580A7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730" y="2637025"/>
            <a:ext cx="7167515" cy="16557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Object Detection in Adverse Weather Conditions for Autonomous Vehicles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CC299-9E59-B1AB-9302-FA8F5BA4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16" y="584461"/>
            <a:ext cx="2627123" cy="1748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C8C43-3465-B24B-F565-B2B929436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639" y="2589694"/>
            <a:ext cx="2614369" cy="1750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41A1BA-C5CF-D827-79A2-910BE5D2E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270" y="4525308"/>
            <a:ext cx="2614369" cy="17482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36CCB7-3BB5-3E4B-8768-87B0FB26D0D1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EEC2-833F-48DB-67D1-AB59963E9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E77A46-49BD-F317-8EF6-227A44055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62ECE4-6A78-C5DB-60B1-AF4CC883CFCF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745E4-E997-349B-26CC-F6B7E2F768E2}"/>
              </a:ext>
            </a:extLst>
          </p:cNvPr>
          <p:cNvSpPr txBox="1"/>
          <p:nvPr/>
        </p:nvSpPr>
        <p:spPr>
          <a:xfrm>
            <a:off x="1333500" y="1238250"/>
            <a:ext cx="533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DYNAMIC MODEL RETRAINING :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Continuously retrain the model with new weather data to adapt to evolving conditions and improve accuracy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Incorporates new data in real-time, allowing the model to adjust and update without the need for manual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helps the system maintain its performance even as new weather conditions and environmental changes emerge.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4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B929B-3FF8-0E1A-8716-6A1B0E692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273079-C2F7-FA6B-91B1-A4B8D941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21903-0BF5-EAC6-07AB-75D12E38A9AA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D599E-45D9-E3F3-EC43-C51889EDB6F2}"/>
              </a:ext>
            </a:extLst>
          </p:cNvPr>
          <p:cNvSpPr txBox="1"/>
          <p:nvPr/>
        </p:nvSpPr>
        <p:spPr>
          <a:xfrm>
            <a:off x="1290785" y="1281112"/>
            <a:ext cx="3724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Evaluation metrics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5456EB-5BCD-444F-5721-9A51ED7FE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5" y="3086099"/>
            <a:ext cx="863462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579C-081E-9891-F88A-4DBF6730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3C39C3-91EE-2D3C-5394-0B41DD20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575BF-7ECC-AA43-30E4-78E3DF03CFF0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EF630-1BF6-369E-86D8-F6051A73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37" y="1668524"/>
            <a:ext cx="3500964" cy="36650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C7667-AE32-668D-273C-14351008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98" y="1668524"/>
            <a:ext cx="3488515" cy="3665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3FE94-E0EA-1264-D36B-F25294EBB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54" y="1668524"/>
            <a:ext cx="3488515" cy="36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C5614-0C94-33C6-449B-25CAC317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7E1850-21F1-EBF2-448B-5EBF3759E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08EEA-9A3F-B0FF-AF9E-967DB3BEF740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22A196-FE34-816D-5A93-23C04A0C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353" y="1103682"/>
            <a:ext cx="5715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cost for dynamic retraining.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GAN augmentations introduced artifacts that negatively impacted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De-noising techniques showed limited improvement for object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using PyTorch, it's important to ensure compatibility between data types, label ranges, and device placements, especially when working with CUDA (GPU) to avoid device-side errors. We had first many errors implying this so we finally had to get rid of it by moving both the model and data to the correct device (device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torch.device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torch.cuda.is_available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 else 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"). </a:t>
            </a:r>
          </a:p>
        </p:txBody>
      </p:sp>
    </p:spTree>
    <p:extLst>
      <p:ext uri="{BB962C8B-B14F-4D97-AF65-F5344CB8AC3E}">
        <p14:creationId xmlns:p14="http://schemas.microsoft.com/office/powerpoint/2010/main" val="219708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3032-4D17-10C0-BC50-BF760ADF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0A1FDF-6DD5-BEE9-79C6-A3F3C9A7C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85" y="191817"/>
            <a:ext cx="7167515" cy="1378793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 and Responsibilities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AF36A-ACC3-C717-30FA-66B4BFE83B26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7FDE9-1077-CF7D-6F49-04A4ADC5A893}"/>
              </a:ext>
            </a:extLst>
          </p:cNvPr>
          <p:cNvSpPr txBox="1"/>
          <p:nvPr/>
        </p:nvSpPr>
        <p:spPr>
          <a:xfrm>
            <a:off x="1640164" y="1667169"/>
            <a:ext cx="5583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David Bettane (Data Analyst)</a:t>
            </a:r>
            <a:r>
              <a:rPr lang="en-US" dirty="0"/>
              <a:t>: Responsible for data preprocessing, analysis, and the creation of datasets for training the model. He also evaluates model performance using metrics like precision, recall, and </a:t>
            </a:r>
            <a:r>
              <a:rPr lang="en-US" dirty="0" err="1"/>
              <a:t>mAP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Gayatri Sanjay Gaikwad (Software Engineer)</a:t>
            </a:r>
            <a:r>
              <a:rPr lang="en-IN" dirty="0"/>
              <a:t>: Focuses on the development and implementation of the object detection model, integrating various techniques like multi-sensor fusion, image enhancement, and dynamic retraining for better performance in adverse weather conditions.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3264B0-F221-DF30-ACA6-FBCC0C30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92" y="295275"/>
            <a:ext cx="2724569" cy="1809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78B48C-D2CD-1CD6-2694-CE0331AE3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15" y="2590800"/>
            <a:ext cx="2757041" cy="1809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BCA89C-2E21-98DF-C16A-BEB64D8DE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9" y="4752975"/>
            <a:ext cx="2724567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990A-C4C8-0E08-80C9-FE8D3489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838E0F-FB06-45B2-9B6E-ACA245356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38" y="254525"/>
            <a:ext cx="5605641" cy="691960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AC789-0F1C-B0A7-636F-6978C39A1C6A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27DB20-4669-CD8D-8018-42011591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258" y="3621402"/>
            <a:ext cx="2589622" cy="2589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7DB86C-3FFD-F70F-86EF-20F62F40A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258" y="646976"/>
            <a:ext cx="2589622" cy="2589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4AE241-821E-C4FF-29DE-BD7C13D0AF96}"/>
              </a:ext>
            </a:extLst>
          </p:cNvPr>
          <p:cNvSpPr txBox="1"/>
          <p:nvPr/>
        </p:nvSpPr>
        <p:spPr>
          <a:xfrm>
            <a:off x="1174300" y="1228825"/>
            <a:ext cx="78606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vehicles need to operate safely under various weather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Adverse weather (fog, rain, snow) reduces visibility and makes it difficult for object detection systems to work effectively.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develop an object detection system that performs well in these challenging conditions, ensuring the safety of autonomous vehicles.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21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B2FC-49C1-00D6-B988-E09C2C253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C14810-58A8-A95D-5D11-090DBB0C2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340" y="223763"/>
            <a:ext cx="4414889" cy="690637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Material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A4DB-8F11-0C01-B8B7-FEE70912503D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A69D99-7B6C-8866-63E2-F44653A3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04" y="748635"/>
            <a:ext cx="8470233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is crucial for autonomous vehicles to identify pedestrians, other vehicles, and obstacles.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can introduce visual noise, haze, rain, and snow, making detection harder.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techniques like GANs and style-transfer networks improve accuracy but struggle with real-world variability in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enhancement methods (de-noising, de-hazing) help improve visibility, but their impact on object detection isn’t always consistent.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There’s a need for a more robust solution that works across a range of weather conditions.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AD6AB7-5BE8-6A18-E50C-28A10377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429" y="261610"/>
            <a:ext cx="2488455" cy="1652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0F998-9D2D-FDCC-0BE7-FF27AD790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43" y="2590800"/>
            <a:ext cx="2518113" cy="1652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A0675-B003-0810-2BB7-4F9EF56DB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00" y="4752976"/>
            <a:ext cx="2488456" cy="16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2308A-8908-661E-4549-5CDB525F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942864-05A6-C670-3363-1D07EFBCB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EF1098-76F7-48CD-EEE9-CE21470CE67F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04C30-30E1-871C-8BED-A8EC2A4BA88D}"/>
              </a:ext>
            </a:extLst>
          </p:cNvPr>
          <p:cNvSpPr txBox="1"/>
          <p:nvPr/>
        </p:nvSpPr>
        <p:spPr>
          <a:xfrm>
            <a:off x="-5876722" y="4128731"/>
            <a:ext cx="5420119" cy="688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6A022B-19C6-786E-180E-F664748BA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353" y="1463849"/>
            <a:ext cx="731018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BDD100K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used, which includes a variety of driving scenarios with detailed annotations (e.g., vehicles, pedestrians).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also covers different weather conditions, such as fog, rain, and snow.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augmented with synthetic weather effects to simulate challenging scenarios not covered in the real-world dataset.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B440F-A65C-C478-EDDF-31BFA40D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92" y="295275"/>
            <a:ext cx="2724569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B96EE-7847-370F-7630-2CE1E9B66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15" y="2590800"/>
            <a:ext cx="2757041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20D50-012C-4246-9839-21BDD24E8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9" y="4752975"/>
            <a:ext cx="2724567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85B2B-396D-6DCC-718D-F100788B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86C102-2DE5-8834-3A20-2451F9ECD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928" y="204320"/>
            <a:ext cx="5253972" cy="681210"/>
          </a:xfrm>
        </p:spPr>
        <p:txBody>
          <a:bodyPr>
            <a:no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Details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13D07C-680F-3A09-3EFD-AF74AEFD6A52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4F6C9-6595-BD86-828F-76A6BF95D33C}"/>
              </a:ext>
            </a:extLst>
          </p:cNvPr>
          <p:cNvSpPr txBox="1"/>
          <p:nvPr/>
        </p:nvSpPr>
        <p:spPr>
          <a:xfrm>
            <a:off x="1543050" y="2413337"/>
            <a:ext cx="55435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Software &amp; Hardware :</a:t>
            </a:r>
          </a:p>
          <a:p>
            <a:endParaRPr lang="en-IN" sz="2400" b="1" dirty="0"/>
          </a:p>
          <a:p>
            <a:r>
              <a:rPr lang="en-IN" dirty="0"/>
              <a:t>Programming Language : python</a:t>
            </a:r>
          </a:p>
          <a:p>
            <a:r>
              <a:rPr lang="en-IN" dirty="0"/>
              <a:t>Frameworks: PyTorch, OpenCV</a:t>
            </a:r>
          </a:p>
          <a:p>
            <a:r>
              <a:rPr lang="en-IN" dirty="0"/>
              <a:t>Hardware : NVIDIA GPU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BCF38-4483-0962-244A-F389A737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92" y="295275"/>
            <a:ext cx="2724569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5CFDA-57E8-3711-B8F5-8BAFFE41D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15" y="2590800"/>
            <a:ext cx="2757041" cy="1809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38FD1F-B074-DD6D-BBC0-2D41CB96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9" y="4752975"/>
            <a:ext cx="2724567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4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B3BA8-8024-08F2-B8E8-4B8BB20DE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720DF9-D812-6B63-15A2-CA8785418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6349347" cy="824380"/>
          </a:xfrm>
        </p:spPr>
        <p:txBody>
          <a:bodyPr>
            <a:no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0CCF0-9796-A419-E30D-8088B28A9AD6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005A6-E5CD-2AE4-C1EE-5AEA7D0A4815}"/>
              </a:ext>
            </a:extLst>
          </p:cNvPr>
          <p:cNvSpPr txBox="1"/>
          <p:nvPr/>
        </p:nvSpPr>
        <p:spPr>
          <a:xfrm>
            <a:off x="1257300" y="1847850"/>
            <a:ext cx="7372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proposed solution addresses these challenges through:</a:t>
            </a:r>
          </a:p>
          <a:p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Multi Sensor Fusion</a:t>
            </a:r>
          </a:p>
          <a:p>
            <a:pPr marL="342900" indent="-342900">
              <a:buAutoNum type="arabicPeriod"/>
            </a:pPr>
            <a:r>
              <a:rPr lang="en-US" sz="3200" dirty="0"/>
              <a:t>Image Quality Enhancement</a:t>
            </a:r>
          </a:p>
          <a:p>
            <a:pPr marL="342900" indent="-342900">
              <a:buAutoNum type="arabicPeriod"/>
            </a:pPr>
            <a:r>
              <a:rPr lang="en-US" sz="3200" dirty="0"/>
              <a:t>Dynamic Model Retraining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47D17-C1BE-E21E-16C2-5618830A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192" y="295275"/>
            <a:ext cx="2724569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7BA7-45FE-A7D5-3348-E8216467B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15" y="2590800"/>
            <a:ext cx="2757041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A316F-009D-FCE0-2F7E-8AC89384F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89" y="4752975"/>
            <a:ext cx="2724567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E4E0A-F59C-B4E7-34B3-EDBB39F0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8F4DE-E37E-0C45-0BC9-8884FEED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C90091-BE8E-6C59-10D1-E1153B0AD003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FE282-9A0E-3669-FA12-98E2E0E546BD}"/>
              </a:ext>
            </a:extLst>
          </p:cNvPr>
          <p:cNvSpPr txBox="1"/>
          <p:nvPr/>
        </p:nvSpPr>
        <p:spPr>
          <a:xfrm>
            <a:off x="1409700" y="1295399"/>
            <a:ext cx="53721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MULTI SENSOR FUSION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data from different sensors (cameras, radar, LiDAR) to get a better understanding of the environment, especially when one sensor may fail under specific weather conditions.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Radar can detect objects in low visibility (e.g., fog), while LiDAR offers accurate distance measurements and cameras provide high-resolution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fusion helps the model avoid over-reliance on any single sensor, improving performance in adverse weather conditions where individual sensors may fail.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2ABFE-8E11-A511-41BA-3FE802859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412370"/>
            <a:ext cx="4438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D0BE6-8AB6-286A-2D1E-CFB5D172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2B2919-AE12-503C-816C-1D1116B4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3" y="261470"/>
            <a:ext cx="3858707" cy="681210"/>
          </a:xfrm>
        </p:spPr>
        <p:txBody>
          <a:bodyPr>
            <a:normAutofit/>
          </a:bodyPr>
          <a:lstStyle/>
          <a:p>
            <a:pPr algn="l"/>
            <a:r>
              <a:rPr lang="en-IN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24ED4-21D4-BD6E-6385-DABD5DC871AD}"/>
              </a:ext>
            </a:extLst>
          </p:cNvPr>
          <p:cNvSpPr/>
          <p:nvPr/>
        </p:nvSpPr>
        <p:spPr>
          <a:xfrm>
            <a:off x="0" y="0"/>
            <a:ext cx="904973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60F11-2C04-CF6B-0A18-0870499333BC}"/>
              </a:ext>
            </a:extLst>
          </p:cNvPr>
          <p:cNvSpPr txBox="1"/>
          <p:nvPr/>
        </p:nvSpPr>
        <p:spPr>
          <a:xfrm>
            <a:off x="1156353" y="1390650"/>
            <a:ext cx="470152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IMAGE QUALITY ENHANCEMENT: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neural networks to enhance images affected by adverse weather (e.g., de-hazing, de-raining, de-snowing) to improve detection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techniques </a:t>
            </a:r>
            <a:r>
              <a:rPr lang="en-US" dirty="0"/>
              <a:t>enhance the overall quality of images, improving the input for object detection models and leading to more accurate results under challenging conditions.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3F8D-F34A-EDD9-529C-0AA00F43F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4" y="1426943"/>
            <a:ext cx="5905499" cy="32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667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13123997465</dc:creator>
  <cp:lastModifiedBy>13123997465</cp:lastModifiedBy>
  <cp:revision>1</cp:revision>
  <dcterms:created xsi:type="dcterms:W3CDTF">2024-11-14T04:26:02Z</dcterms:created>
  <dcterms:modified xsi:type="dcterms:W3CDTF">2024-11-14T05:43:22Z</dcterms:modified>
</cp:coreProperties>
</file>