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dGBEkHGrW1+9I1xGp9pz1DNLz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9fd4278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c9fd4278d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237025" y="2888087"/>
            <a:ext cx="51156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Seeds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0" y="3048031"/>
            <a:ext cx="731521" cy="673460"/>
            <a:chOff x="3940602" y="308034"/>
            <a:chExt cx="2116791" cy="3428999"/>
          </a:xfrm>
        </p:grpSpPr>
        <p:sp>
          <p:nvSpPr>
            <p:cNvPr id="87" name="Google Shape;87;p1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ventana, dibujo&#10;&#10;Descripción generada automáticamente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583" y="471748"/>
            <a:ext cx="2552007" cy="255200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4162" y="4411627"/>
            <a:ext cx="4324849" cy="108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93" name="Google Shape;193;p9"/>
          <p:cNvSpPr txBox="1"/>
          <p:nvPr/>
        </p:nvSpPr>
        <p:spPr>
          <a:xfrm>
            <a:off x="0" y="13916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94" name="Google Shape;194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273225" y="14053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02" name="Google Shape;202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5" name="Google Shape;2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2"/>
          <p:cNvGrpSpPr/>
          <p:nvPr/>
        </p:nvGrpSpPr>
        <p:grpSpPr>
          <a:xfrm>
            <a:off x="4121026" y="1710819"/>
            <a:ext cx="7633515" cy="4350553"/>
            <a:chOff x="0" y="0"/>
            <a:chExt cx="7633515" cy="4350553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7633494" cy="10111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627815" y="0"/>
              <a:ext cx="6005678" cy="1011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Ignacio Pereira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b="0" i="0" lang="es-CL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QA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b="0" i="0" lang="es-CL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Encargado de las pruebas del software y aprobación de los sistemas funcionales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1116" y="101116"/>
              <a:ext cx="1526698" cy="808931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1112280"/>
              <a:ext cx="7633494" cy="10111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1627815" y="1112280"/>
              <a:ext cx="6005678" cy="1011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Oscar Arriagada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b="0" i="0" lang="es-CL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Back-end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b="0" i="0" lang="es-CL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Encargado de desarrollar e implementar el funcionamiento del ChatBot para que realice su tarea correctamente.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01116" y="1213396"/>
              <a:ext cx="1526698" cy="808931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0" y="2224560"/>
              <a:ext cx="7633494" cy="10111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1627815" y="2225748"/>
              <a:ext cx="6005700" cy="101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Fabian Zuñiga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lang="es-CL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Front</a:t>
              </a:r>
              <a:r>
                <a:rPr lang="es-CL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-end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lang="es-CL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Encargado del diseño del software y también de verificar el sistema desde la experiencia de usuario.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01116" y="2325677"/>
              <a:ext cx="1526698" cy="808931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0" y="3339390"/>
              <a:ext cx="7633494" cy="1011163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1627815" y="3339390"/>
              <a:ext cx="6005678" cy="1011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Catalina Maggi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b="0" i="0" lang="es-CL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Char char="•"/>
              </a:pPr>
              <a:r>
                <a:rPr b="0" i="0" lang="es-CL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Planificación, </a:t>
              </a:r>
              <a:r>
                <a:rPr lang="es-CL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Cumplimiento </a:t>
              </a:r>
              <a:r>
                <a:rPr b="0" i="0" lang="es-CL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 tiempos, Organización y Apoyo en todas las actividades</a:t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01116" y="3437957"/>
              <a:ext cx="1526698" cy="808931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TECH SEEDS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TECH SEEDS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3"/>
          <p:cNvSpPr/>
          <p:nvPr/>
        </p:nvSpPr>
        <p:spPr>
          <a:xfrm>
            <a:off x="280749" y="1915127"/>
            <a:ext cx="5001479" cy="4568708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</a:rPr>
              <a:t>El problema que se identifica es la falta de herramientas educativas personalizadas y accesibles para los estudiantes chilenos de 5to básico a 4to medio en distintas materias académicas. Esto incluye la necesidad de una atención más individualizada que permita ser un apoyo para los estudiantes.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772120" y="1915127"/>
            <a:ext cx="5001479" cy="4568708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</a:rPr>
              <a:t>Propuesta de solución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</a:rPr>
              <a:t>Transformamos la experiencia educativa de niños y adolescentes en Chile, ofreciéndoles un asistente virtual educativo llamado Tech Seeds que hace del aprendizaje una aventura emocionante y personalizada . Nuestro chatbot no es solo una herramienta educativa, sino un compañero interactivo que guía, motiva y apoya a los estudiantes en su trayectoria académica, adaptándose a sus necesidades y ritmos individuales.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TECH SEEDS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4"/>
          <p:cNvSpPr txBox="1"/>
          <p:nvPr/>
        </p:nvSpPr>
        <p:spPr>
          <a:xfrm>
            <a:off x="1" y="407387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-CL" sz="1800">
                <a:solidFill>
                  <a:schemeClr val="dk1"/>
                </a:solidFill>
              </a:rPr>
              <a:t>El objetivo general del proyecto Tech Seeds es desarrollar e implementar un chatbot educativo innovador, basado en inteligencia artificial, que esté disponible 24/7 para estudiantes de 10 a 18 años en Chile. Este chatbot buscará mejorar el acceso y la calidad de la educación, proporcionando apoyo personalizado en áreas clave como matemáticas, ciencias y lenguaje, contribuyendo así a reducir la brecha educativa y fomentar un aprendizaje más interactivo y motivador.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750714" y="4898357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L" sz="1800">
                <a:solidFill>
                  <a:schemeClr val="dk1"/>
                </a:solidFill>
              </a:rPr>
              <a:t>Diseñar un Framework Pedagógico</a:t>
            </a:r>
            <a:endParaRPr sz="18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L" sz="1800">
                <a:solidFill>
                  <a:schemeClr val="dk1"/>
                </a:solidFill>
              </a:rPr>
              <a:t>Desarrollar Capacidades de Inteligencia Artificial</a:t>
            </a:r>
            <a:endParaRPr sz="18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L" sz="1800">
                <a:solidFill>
                  <a:schemeClr val="dk1"/>
                </a:solidFill>
              </a:rPr>
              <a:t>Realizar Pruebas Piloto en Ambientes Educativos</a:t>
            </a:r>
            <a:endParaRPr sz="18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L" sz="1800">
                <a:solidFill>
                  <a:schemeClr val="dk1"/>
                </a:solidFill>
              </a:rPr>
              <a:t>Establecer Alianzas Estratégicas</a:t>
            </a:r>
            <a:endParaRPr sz="18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L" sz="1800">
                <a:solidFill>
                  <a:schemeClr val="dk1"/>
                </a:solidFill>
              </a:rPr>
              <a:t>Monitorear y Evaluar el Impacto Educativo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TECH SEEDS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45" name="Google Shape;145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5"/>
          <p:cNvSpPr txBox="1"/>
          <p:nvPr/>
        </p:nvSpPr>
        <p:spPr>
          <a:xfrm>
            <a:off x="1073091" y="2687146"/>
            <a:ext cx="6162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</a:rPr>
              <a:t>Alcances:</a:t>
            </a:r>
            <a:endParaRPr b="1" sz="18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L" sz="1800">
                <a:solidFill>
                  <a:schemeClr val="dk1"/>
                </a:solidFill>
              </a:rPr>
              <a:t>Accesibilidad Mejorada</a:t>
            </a:r>
            <a:endParaRPr sz="18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L" sz="1800">
                <a:solidFill>
                  <a:schemeClr val="dk1"/>
                </a:solidFill>
              </a:rPr>
              <a:t>Personalización del Aprendizaje</a:t>
            </a:r>
            <a:endParaRPr sz="18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L" sz="1800">
                <a:solidFill>
                  <a:schemeClr val="dk1"/>
                </a:solidFill>
              </a:rPr>
              <a:t>Apoyo a Educadores y Alumnos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</a:rPr>
              <a:t>Limitaciones:</a:t>
            </a:r>
            <a:endParaRPr b="1" sz="18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L" sz="1800">
                <a:solidFill>
                  <a:schemeClr val="dk1"/>
                </a:solidFill>
              </a:rPr>
              <a:t>Dependencia Tecnológica</a:t>
            </a:r>
            <a:endParaRPr sz="18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L" sz="1800">
                <a:solidFill>
                  <a:schemeClr val="dk1"/>
                </a:solidFill>
              </a:rPr>
              <a:t>Interacción Humana Limitada</a:t>
            </a:r>
            <a:endParaRPr sz="1800"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L" sz="1800">
                <a:solidFill>
                  <a:schemeClr val="dk1"/>
                </a:solidFill>
              </a:rPr>
              <a:t>Adopción y Resistencia al Cambio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g2c9fd4278d0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c9fd4278d0_0_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TECH SEEDS</a:t>
            </a:r>
            <a:endParaRPr/>
          </a:p>
        </p:txBody>
      </p:sp>
      <p:sp>
        <p:nvSpPr>
          <p:cNvPr id="153" name="Google Shape;153;g2c9fd4278d0_0_5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Mockup Tech Seeds</a:t>
            </a:r>
            <a:endParaRPr/>
          </a:p>
        </p:txBody>
      </p:sp>
      <p:cxnSp>
        <p:nvCxnSpPr>
          <p:cNvPr id="154" name="Google Shape;154;g2c9fd4278d0_0_5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g2c9fd4278d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675" y="2152655"/>
            <a:ext cx="2387384" cy="4474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c9fd4278d0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9759" y="2195455"/>
            <a:ext cx="2480897" cy="447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c9fd4278d0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6682" y="2152655"/>
            <a:ext cx="2349025" cy="4474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6"/>
          <p:cNvSpPr/>
          <p:nvPr/>
        </p:nvSpPr>
        <p:spPr>
          <a:xfrm>
            <a:off x="614550" y="2460800"/>
            <a:ext cx="10962900" cy="140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/>
              <a:t>Para abordar el problema de mejorar el acceso y la calidad de la educación en Chile a través de Tech Seeds, se adoptará una metodología enfocada en el desarrollo ágil e iterativo, integrando principios de diseño centrado en el usuario para garantizar que el chatbot educativo cumpla efectivamente con las necesidades de los estudiantes. La metodología se dividirá en varias fases clave:</a:t>
            </a:r>
            <a:endParaRPr sz="1800"/>
          </a:p>
        </p:txBody>
      </p:sp>
      <p:sp>
        <p:nvSpPr>
          <p:cNvPr id="167" name="Google Shape;167;p6"/>
          <p:cNvSpPr txBox="1"/>
          <p:nvPr/>
        </p:nvSpPr>
        <p:spPr>
          <a:xfrm>
            <a:off x="614550" y="4203850"/>
            <a:ext cx="51894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Clr>
                <a:srgbClr val="1F3863"/>
              </a:buClr>
              <a:buSzPts val="1800"/>
              <a:buChar char="●"/>
            </a:pPr>
            <a:r>
              <a:rPr lang="es-CL" sz="1800">
                <a:solidFill>
                  <a:srgbClr val="1F3863"/>
                </a:solidFill>
              </a:rPr>
              <a:t>Investigación y Planificación</a:t>
            </a:r>
            <a:endParaRPr sz="1800">
              <a:solidFill>
                <a:srgbClr val="1F3863"/>
              </a:solidFill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1800"/>
              <a:buChar char="●"/>
            </a:pPr>
            <a:r>
              <a:rPr lang="es-CL" sz="1800">
                <a:solidFill>
                  <a:srgbClr val="1F3863"/>
                </a:solidFill>
              </a:rPr>
              <a:t>Desarrollo y Pruebas</a:t>
            </a:r>
            <a:endParaRPr sz="1800">
              <a:solidFill>
                <a:srgbClr val="1F3863"/>
              </a:solidFill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1800"/>
              <a:buChar char="●"/>
            </a:pPr>
            <a:r>
              <a:rPr lang="es-CL" sz="1800">
                <a:solidFill>
                  <a:srgbClr val="1F3863"/>
                </a:solidFill>
              </a:rPr>
              <a:t>Implementación y Evaluación</a:t>
            </a:r>
            <a:endParaRPr sz="1800">
              <a:solidFill>
                <a:srgbClr val="1F3863"/>
              </a:solidFill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1800"/>
              <a:buChar char="●"/>
            </a:pPr>
            <a:r>
              <a:rPr lang="es-CL" sz="1800">
                <a:solidFill>
                  <a:srgbClr val="1F3863"/>
                </a:solidFill>
              </a:rPr>
              <a:t>Escalabilidad y Mejora Continua</a:t>
            </a:r>
            <a:endParaRPr sz="1800">
              <a:solidFill>
                <a:srgbClr val="1F3863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3863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1" y="992906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p7"/>
          <p:cNvPicPr preferRelativeResize="0"/>
          <p:nvPr/>
        </p:nvPicPr>
        <p:blipFill rotWithShape="1">
          <a:blip r:embed="rId4">
            <a:alphaModFix/>
          </a:blip>
          <a:srcRect b="0" l="0" r="2276" t="0"/>
          <a:stretch/>
        </p:blipFill>
        <p:spPr>
          <a:xfrm>
            <a:off x="337600" y="2026750"/>
            <a:ext cx="5762025" cy="2890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7"/>
          <p:cNvPicPr preferRelativeResize="0"/>
          <p:nvPr/>
        </p:nvPicPr>
        <p:blipFill rotWithShape="1">
          <a:blip r:embed="rId5">
            <a:alphaModFix/>
          </a:blip>
          <a:srcRect b="0" l="0" r="3081" t="2315"/>
          <a:stretch/>
        </p:blipFill>
        <p:spPr>
          <a:xfrm>
            <a:off x="6221725" y="2835150"/>
            <a:ext cx="5790475" cy="208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7"/>
          <p:cNvPicPr preferRelativeResize="0"/>
          <p:nvPr/>
        </p:nvPicPr>
        <p:blipFill rotWithShape="1">
          <a:blip r:embed="rId6">
            <a:alphaModFix/>
          </a:blip>
          <a:srcRect b="0" l="740" r="-739" t="0"/>
          <a:stretch/>
        </p:blipFill>
        <p:spPr>
          <a:xfrm>
            <a:off x="6270950" y="2026750"/>
            <a:ext cx="5861125" cy="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136175" y="1337005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86" name="Google Shape;186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