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C31C-6A03-5FC6-AF72-CDAF4C9D3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4E1E6-9AF3-BC77-5B23-F2032D621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2B86-F076-D1A0-FF98-42E1911A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60C6-4929-7C58-5316-36F83ACB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EA40-D4A6-F7D7-BFC8-5EF1F0F2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D7FB-0E25-3938-D19F-A715C95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F283-93A3-0500-08F1-9CB3D1B7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A894-B0BA-C8FC-FE8F-3D1584C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7D91-7069-9743-1F29-A0501AD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813B-550C-09A5-1741-EE1ADD05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49923-0F13-D91B-7C64-5FD6EE896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F2EB4-AC86-79A7-2F89-EB4FBBEC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75BA-B69C-D314-23A7-4B076D9D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C851-0024-5CB2-2599-600D963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7946-951B-D7F1-1854-7B999CF4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0D8A-B01B-6DC2-B57B-38441DAD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F87B-88ED-0AA2-F994-C607089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CAD8-C6A0-FF00-C38B-32EBA61F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17A2-053C-6798-3B53-5AC8856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8DA3-F40E-F660-2BC5-74FE92BF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D3A-26BE-5A29-5CD6-0F5BC763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57011-8C30-5C36-5218-0B72522B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D79F-C796-0527-7EEB-AAFFC308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D0FB-E6A7-BD41-6CDB-93977E2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F6F7-2928-795A-4DED-A7E1AC32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E823-CB09-B6D6-B8E3-F92C81B4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A0F6-AE2A-F311-024A-F7A2CF1A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9A2E0-8F57-4EA3-1057-E1A0407D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8034-14CF-4C93-1F0A-20EB2CE3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6A13E-0206-7C44-2C96-438917DD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38AF-B386-9233-ED21-92A1231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1250-E731-C37E-F255-3DECD0B5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4272-60B5-D5FF-B1D3-256E747F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D18A-B099-1E10-4563-7F283A47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93B4C-30F8-F1DF-9832-3258214FB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D8D47-C288-8090-BFD4-6ED4443C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6F138-2089-76B2-871C-AD8596BB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CB5FE-C5F5-9D88-96D2-33524BD5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BE92A-5304-63C1-14E6-411AD299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4F8B-4DA8-1D53-CDE6-B3458747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A38D2-7183-079D-C6AB-86666714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5C4E-32BB-0FCE-1464-80B1E5A5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7C043-C38A-38AC-536B-A035A75B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36C78-31C4-EE84-98DE-C0BEB822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DEB85-3E7E-DA5A-2DEF-8E26685E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4EEE7-AAAE-E465-5320-C7014C84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442C-E442-07A9-55C3-0C90E7A3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951A-7E02-B4A2-124A-FC15A64E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6D934-F5A8-27A7-1528-FEC5C224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553A-B156-BE67-3C81-CEE1558C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B1814-1F82-CC2C-9485-78C94ABE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0FDF-6933-492E-7843-56535F0C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5FBD-3A94-1789-4F35-5B1FEA7C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F348-E025-43FE-D217-B33CBE2D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A4DF0-DD89-4464-C8FF-F5075C00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E0491-7A18-AC76-F7B3-92980ACE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FF09-293B-250F-54F3-C203F819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17B5-871E-C0E7-7B3F-A39C3E88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14471-5DD2-9218-DB66-75B68345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48A5-9A9C-6620-C8EB-0EE502F1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73E8-4F49-0C55-F4D1-DEA1BA46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F104A-0FA9-484E-94F1-28CC0A60EC5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172-05C5-BB1E-8471-666D2644F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7D4A-DE50-C605-EBE1-1BD70996D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96B44-9D36-484B-B340-417373E2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226FE-E174-2224-555D-624D4847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Data + AI Summit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D1A3C-DA14-5B0D-4D93-D6E5DBAA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Xtillion</a:t>
            </a:r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Databricks">
            <a:extLst>
              <a:ext uri="{FF2B5EF4-FFF2-40B4-BE49-F238E27FC236}">
                <a16:creationId xmlns:a16="http://schemas.microsoft.com/office/drawing/2014/main" id="{71DE23CB-F3C3-8CC1-69BD-1A36C24EB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16D86-5558-FA91-259B-C2A3632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Why – Our purpose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6B85-B21B-9091-53E3-D0095167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Pathways to </a:t>
            </a:r>
            <a:r>
              <a:rPr lang="en-US" sz="2000" b="1" dirty="0">
                <a:solidFill>
                  <a:schemeClr val="accent2"/>
                </a:solidFill>
              </a:rPr>
              <a:t>Empowerment</a:t>
            </a:r>
            <a:r>
              <a:rPr lang="en-US" sz="2000" b="1" dirty="0"/>
              <a:t>: Bridging </a:t>
            </a:r>
            <a:r>
              <a:rPr lang="en-US" sz="2000" b="1" dirty="0">
                <a:solidFill>
                  <a:schemeClr val="accent2"/>
                </a:solidFill>
              </a:rPr>
              <a:t>Resources</a:t>
            </a:r>
            <a:r>
              <a:rPr lang="en-US" sz="2000" b="1" dirty="0"/>
              <a:t> for </a:t>
            </a:r>
            <a:r>
              <a:rPr lang="en-US" sz="2000" b="1" dirty="0">
                <a:solidFill>
                  <a:schemeClr val="accent2"/>
                </a:solidFill>
              </a:rPr>
              <a:t>Immigrant Women</a:t>
            </a:r>
            <a:r>
              <a:rPr lang="en-US" sz="2000" b="1" dirty="0"/>
              <a:t> in the San Francisco Bay Area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E638C8-07B5-D8C2-5727-948692EF9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7" b="28141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3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Art of Asking Questions">
            <a:extLst>
              <a:ext uri="{FF2B5EF4-FFF2-40B4-BE49-F238E27FC236}">
                <a16:creationId xmlns:a16="http://schemas.microsoft.com/office/drawing/2014/main" id="{4470C79D-8920-69BF-D135-49ED24F0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0"/>
            <a:ext cx="11744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78CAD-6C8E-E586-8F25-A33C4F9E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– A Tailored RAG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2155-668E-E4F8-44D2-81D43256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Developing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RAG API tailored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empower immigrant women in San Francisco, our project harnesses insights from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scraping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multiple pertinent websites.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We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crafted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personalized chatbot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experience, offering support and resources finely attuned to the unique challenges immigrant women face in the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49A9-15FC-D8FA-87E6-EFDFBB76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816-678B-1D38-0CEE-B2F9822D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</a:t>
            </a:r>
            <a:r>
              <a:rPr lang="en-US" dirty="0">
                <a:solidFill>
                  <a:schemeClr val="accent2"/>
                </a:solidFill>
              </a:rPr>
              <a:t>Demo</a:t>
            </a:r>
            <a:r>
              <a:rPr lang="en-US" dirty="0"/>
              <a:t> our work</a:t>
            </a:r>
          </a:p>
        </p:txBody>
      </p:sp>
      <p:pic>
        <p:nvPicPr>
          <p:cNvPr id="4098" name="Picture 2" descr="Demo - Free computer icons">
            <a:extLst>
              <a:ext uri="{FF2B5EF4-FFF2-40B4-BE49-F238E27FC236}">
                <a16:creationId xmlns:a16="http://schemas.microsoft.com/office/drawing/2014/main" id="{9F2D5C3D-2B8E-EC4C-4EFF-30071967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81" y="1493108"/>
            <a:ext cx="5088238" cy="50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-webkit-standard</vt:lpstr>
      <vt:lpstr>Aptos</vt:lpstr>
      <vt:lpstr>Aptos Display</vt:lpstr>
      <vt:lpstr>Arial</vt:lpstr>
      <vt:lpstr>Office Theme</vt:lpstr>
      <vt:lpstr>Data + AI Summit</vt:lpstr>
      <vt:lpstr>Why – Our purpose</vt:lpstr>
      <vt:lpstr>What – A Tailored RAG API</vt:lpstr>
      <vt:lpstr>How – 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Arrese-Mata</dc:creator>
  <cp:lastModifiedBy>Claudia Arrese-Mata</cp:lastModifiedBy>
  <cp:revision>1</cp:revision>
  <dcterms:created xsi:type="dcterms:W3CDTF">2024-06-10T20:56:49Z</dcterms:created>
  <dcterms:modified xsi:type="dcterms:W3CDTF">2024-06-10T22:19:34Z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2024-06-10T22:19:34Z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00e1df3d-9626-410c-898c-16aaa8c2afc9</vt:lpwstr>
  </property>
  <property fmtid="{D5CDD505-2E9C-101B-9397-08002B2CF9AE}" pid="7" name="MSIP_Label_defa4170-0d19-0005-0004-bc88714345d2_ActionId">
    <vt:lpwstr>9999a238-7a65-42e1-a6ec-7037fa833296</vt:lpwstr>
  </property>
  <property fmtid="{D5CDD505-2E9C-101B-9397-08002B2CF9AE}" pid="8" name="MSIP_Label_defa4170-0d19-0005-0004-bc88714345d2_ContentBits">
    <vt:lpwstr>0</vt:lpwstr>
  </property>
</Properties>
</file>