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7"/>
  </p:notesMasterIdLst>
  <p:sldIdLst>
    <p:sldId id="257" r:id="rId2"/>
    <p:sldId id="263" r:id="rId3"/>
    <p:sldId id="274" r:id="rId4"/>
    <p:sldId id="265" r:id="rId5"/>
    <p:sldId id="267" r:id="rId6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5013"/>
  </p:normalViewPr>
  <p:slideViewPr>
    <p:cSldViewPr>
      <p:cViewPr varScale="1">
        <p:scale>
          <a:sx n="139" d="100"/>
          <a:sy n="139" d="100"/>
        </p:scale>
        <p:origin x="792" y="108"/>
      </p:cViewPr>
      <p:guideLst>
        <p:guide orient="horz" pos="1618"/>
        <p:guide orient="horz" pos="34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Kildong</a:t>
            </a:r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Hong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화면구현 </a:t>
            </a:r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24760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제출일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: 2024 / 03 / 15</a:t>
            </a: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이미지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간단한 설명을 넣어주세요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가지에 보이는 유소년에게서 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08382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063773"/>
            <a:ext cx="2323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444386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6732" y="4423813"/>
            <a:ext cx="23583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서비스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4D8D0-C059-47AE-8D13-244B1AA649FD}"/>
              </a:ext>
            </a:extLst>
          </p:cNvPr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7A116-07E8-4288-904C-4C2833A24C94}"/>
              </a:ext>
            </a:extLst>
          </p:cNvPr>
          <p:cNvSpPr txBox="1"/>
          <p:nvPr/>
        </p:nvSpPr>
        <p:spPr>
          <a:xfrm>
            <a:off x="6138206" y="803451"/>
            <a:ext cx="18357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위한 어떠한 프로젝트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타겟으로 한 서비스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EF192-3726-4F76-8C00-A7D33BACFD8C}"/>
              </a:ext>
            </a:extLst>
          </p:cNvPr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2624-1E75-45D6-926B-BBABB7A60895}"/>
              </a:ext>
            </a:extLst>
          </p:cNvPr>
          <p:cNvSpPr txBox="1"/>
          <p:nvPr/>
        </p:nvSpPr>
        <p:spPr>
          <a:xfrm>
            <a:off x="6138205" y="1477945"/>
            <a:ext cx="20746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2020.10.2 ~ 2020.12.20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4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5458F-FA4B-487C-B620-6F702854A203}"/>
              </a:ext>
            </a:extLst>
          </p:cNvPr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11069-2218-47DB-98B9-485A1990649E}"/>
              </a:ext>
            </a:extLst>
          </p:cNvPr>
          <p:cNvSpPr txBox="1"/>
          <p:nvPr/>
        </p:nvSpPr>
        <p:spPr>
          <a:xfrm>
            <a:off x="6138206" y="2185831"/>
            <a:ext cx="805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42791-3C2B-4374-84F1-0A8980D7D6EC}"/>
              </a:ext>
            </a:extLst>
          </p:cNvPr>
          <p:cNvSpPr txBox="1"/>
          <p:nvPr/>
        </p:nvSpPr>
        <p:spPr>
          <a:xfrm>
            <a:off x="6138205" y="283045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135D28-C805-45EE-A00F-E47EC22C8558}"/>
              </a:ext>
            </a:extLst>
          </p:cNvPr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3ED466-C31E-4F14-8DE1-CAE1DF389156}"/>
              </a:ext>
            </a:extLst>
          </p:cNvPr>
          <p:cNvSpPr/>
          <p:nvPr/>
        </p:nvSpPr>
        <p:spPr>
          <a:xfrm>
            <a:off x="6694768" y="313557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6BA159-F5A0-43BD-9F38-55160CA0CB47}"/>
              </a:ext>
            </a:extLst>
          </p:cNvPr>
          <p:cNvSpPr txBox="1"/>
          <p:nvPr/>
        </p:nvSpPr>
        <p:spPr>
          <a:xfrm>
            <a:off x="6138205" y="3072114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548972-6D0B-4F45-8815-52CCAC2FCF35}"/>
              </a:ext>
            </a:extLst>
          </p:cNvPr>
          <p:cNvSpPr txBox="1"/>
          <p:nvPr/>
        </p:nvSpPr>
        <p:spPr>
          <a:xfrm>
            <a:off x="6138206" y="356509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3D66D-8045-4230-A6FF-04625284E508}"/>
              </a:ext>
            </a:extLst>
          </p:cNvPr>
          <p:cNvSpPr txBox="1"/>
          <p:nvPr/>
        </p:nvSpPr>
        <p:spPr>
          <a:xfrm>
            <a:off x="6138206" y="3813016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초기 개발 기획 어쩌고 등등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011B73-541F-4255-994D-0BB0135160BD}"/>
              </a:ext>
            </a:extLst>
          </p:cNvPr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3E1E6E-6CC3-49F2-B7A9-E3337F168F6C}"/>
              </a:ext>
            </a:extLst>
          </p:cNvPr>
          <p:cNvSpPr/>
          <p:nvPr/>
        </p:nvSpPr>
        <p:spPr>
          <a:xfrm>
            <a:off x="6694769" y="333253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이미지</a:t>
            </a:r>
          </a:p>
        </p:txBody>
      </p:sp>
    </p:spTree>
    <p:extLst>
      <p:ext uri="{BB962C8B-B14F-4D97-AF65-F5344CB8AC3E}">
        <p14:creationId xmlns:p14="http://schemas.microsoft.com/office/powerpoint/2010/main" val="3291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857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무슨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어떤 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커뮤니티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어쩌고 저쩌고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기능 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담당 역할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1750800" cy="22842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프로젝트의 핵심 기능을 구현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하는 데에 어떠한 역할을 했는지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폰트는 </a:t>
            </a: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미디움입니다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 기능에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설명해도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가지에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보이는 유소년에게서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봄바람을 이상은 풍부하게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커다란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동력은 얼마나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얼마나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우리의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우리 청춘에서만 싸인 피어나기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28997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어떠한 페이지에 이미지 전처리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2743820" cy="1144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배경 제거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 조정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지마켓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Sans Bold)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35951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주요 서비스의 그러한 추천 시스템 구현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2743820" cy="11428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화면 슬라이드 쇼(16:9)</PresentationFormat>
  <Paragraphs>77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it</cp:lastModifiedBy>
  <cp:revision>57</cp:revision>
  <dcterms:created xsi:type="dcterms:W3CDTF">2020-12-15T02:11:01Z</dcterms:created>
  <dcterms:modified xsi:type="dcterms:W3CDTF">2024-12-05T05:56:18Z</dcterms:modified>
  <cp:version>0906.0100.01</cp:version>
</cp:coreProperties>
</file>