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22CC-B7A8-436A-A643-7400D0CB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5DC94-ED6C-8343-A4FC-A8C60AA2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E579-F6BD-A168-8DBE-2C4320F6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5C88-2D91-9315-7B65-24E8365C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370C-45CA-61F0-72DF-264453CD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AC-7043-A65F-AEFB-98C1A002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228D9-C501-BCE2-FD9F-10970D31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226C-32DA-0B81-3414-A416C4E5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CF5F-52D2-B449-B4FB-9158564C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8035-A5BB-379F-9C75-29CF9B5A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B1D3-73B8-8464-4AD6-58FBE5CB3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FD8BC-780C-7E1B-8818-3436C8CD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B6A0-EC8B-6506-DCB8-447AF0DD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E853-CDCF-AA28-E060-284E7185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9800-C81C-B6AC-F7FD-2BABE5C7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DBBF-6C81-0700-9BCC-E9CB25A1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4EF5-0680-D2B2-90BE-4E3C3688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365A-74B1-8C2A-175F-813D3A2B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B428-A4E4-B07A-EC85-05E6B930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FFF4-DEE0-3231-8F3C-4DF29E9B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9094-99F2-F5B8-8F1B-AB3B5606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2E16-95F8-6431-F09B-62E3F0F0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8052-31F3-6B4D-4EE0-795EA58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3325-CA40-7663-3639-6562F502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1AB4-50E2-D219-997E-BA733CC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FEAA-8572-975E-6227-313AF25B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E9CC-8F80-1D6B-8BBD-B792A3A05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10610-9831-A53B-B75C-9B485644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037C4-1CEC-DDE8-032D-09271D48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E185-7535-C945-BE62-503832B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EB32-60D0-8287-2243-F337128F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0051-8DA6-0EAD-2CDE-18A6B4C2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67C1-4873-2B7D-40AA-8C8BBFE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0F93-6194-83A2-80E1-F0ECF031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A2CE0-F816-B129-F90F-B737EE40F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8A7B-C827-9B23-EE05-6795EE4FC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F7488-20E8-29EA-25CC-941FBEB7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2B8DE-F519-B9E1-5A83-1FAB1BAE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694C2-E75A-93FA-633B-A83B10C5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649F-74CA-9C86-703E-971A9729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89C25-763A-FE81-D3EE-8A4BA4EB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4A615-1956-BA8A-F792-F9D49DD3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07CE3-7A21-486D-1F50-30842BA2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5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CA22B-60A2-1D8D-6455-0D87EB36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A7B1B-F167-7CA3-14DA-1AC02AA3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9B7C8-8902-6C73-2663-9E0CC74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FEAE-6A94-3390-8F09-716E8640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EE2E-BF5C-D98E-F607-3D297009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B82D-B6BE-DDBB-6CAC-7E0E6A2B2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AFB9C-AEE2-B25B-C8E8-89526175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669F-6AF4-1ADA-F8C2-52071C04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461F-9EC2-274A-5D3C-12BBED8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0A6D-C81C-C350-8BF5-1EDE8EFE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5F13C-4F33-9F80-419E-89772AF56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54BC-7845-681B-90B1-560C7065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6CE24-5321-11F5-AF4E-2CB18C40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41B5F-2406-416D-FA66-E0A0EE77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09F8-AEC8-D9CD-7D6E-130AE055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D964D-0C38-A12B-1623-93B1FD0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3169-D8BF-7F05-5C88-5C44F0EB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A2FB-7EEB-FBF9-A262-C7B8435F6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4541-C0A0-4D8A-B866-4FD25DF27ECD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FE99-D589-687B-6674-23413B5E5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C483-8346-0051-8047-BFE65D2E7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2116-0D92-E621-4273-752602BB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Design of ML models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67B6-4A77-3A96-6B2F-0728A2F80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Guyen Gankhuyag 2024.</a:t>
            </a:r>
          </a:p>
        </p:txBody>
      </p:sp>
    </p:spTree>
    <p:extLst>
      <p:ext uri="{BB962C8B-B14F-4D97-AF65-F5344CB8AC3E}">
        <p14:creationId xmlns:p14="http://schemas.microsoft.com/office/powerpoint/2010/main" val="98818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4604-0E41-932D-7183-DAA59F6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Unique from other training literatures?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8BB8-977F-E1F3-A601-4B8020E8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exercises use none python/pip library (or minimal use).</a:t>
            </a:r>
          </a:p>
          <a:p>
            <a:r>
              <a:rPr lang="en-US" dirty="0"/>
              <a:t>Covers later models: </a:t>
            </a:r>
          </a:p>
          <a:p>
            <a:pPr lvl="1"/>
            <a:r>
              <a:rPr lang="en-US" dirty="0"/>
              <a:t>RNN (recursive) flavors, Transformer. </a:t>
            </a:r>
          </a:p>
          <a:p>
            <a:pPr lvl="1"/>
            <a:endParaRPr lang="en-US" dirty="0"/>
          </a:p>
          <a:p>
            <a:r>
              <a:rPr lang="en-US" dirty="0"/>
              <a:t>Not covered:</a:t>
            </a:r>
          </a:p>
          <a:p>
            <a:pPr lvl="1"/>
            <a:r>
              <a:rPr lang="en-US" dirty="0"/>
              <a:t>CNN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0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47A5-EBF4-98FF-C7C1-1ACEE4E3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AFDC-C298-1CA2-C903-44889607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cell – consists of 2 linear layers: input, hidden(feedback)</a:t>
            </a:r>
          </a:p>
          <a:p>
            <a:r>
              <a:rPr lang="en-US" dirty="0"/>
              <a:t>RNN layer – contains RNN cell, can specify multiple RNN layers.</a:t>
            </a:r>
          </a:p>
          <a:p>
            <a:pPr lvl="1"/>
            <a:r>
              <a:rPr lang="en-US" dirty="0"/>
              <a:t>Supports more parameters: </a:t>
            </a:r>
            <a:r>
              <a:rPr lang="en-US" dirty="0" err="1"/>
              <a:t>rnn_layers</a:t>
            </a:r>
            <a:r>
              <a:rPr lang="en-US" dirty="0"/>
              <a:t>, bidirectional, </a:t>
            </a:r>
            <a:r>
              <a:rPr lang="en-US" dirty="0" err="1"/>
              <a:t>batch_first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dropout</a:t>
            </a:r>
          </a:p>
          <a:p>
            <a:pPr lvl="1"/>
            <a:r>
              <a:rPr lang="en-US" dirty="0"/>
              <a:t>RNN “vanilla”</a:t>
            </a:r>
          </a:p>
          <a:p>
            <a:pPr lvl="1"/>
            <a:r>
              <a:rPr lang="en-US" dirty="0"/>
              <a:t>RNN bidirectional (limited coverage)</a:t>
            </a:r>
          </a:p>
          <a:p>
            <a:pPr lvl="1"/>
            <a:r>
              <a:rPr lang="en-US" dirty="0"/>
              <a:t>RNN batch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3C86-8760-6589-B1ED-0259C477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cell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5939-8CC4-0ADA-04B5-207D7BD5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Containing 2 linear layers:</a:t>
            </a:r>
          </a:p>
          <a:p>
            <a:pPr lvl="1"/>
            <a:r>
              <a:rPr lang="en-US" dirty="0" err="1"/>
              <a:t>Input_layer</a:t>
            </a:r>
            <a:r>
              <a:rPr lang="en-US" dirty="0"/>
              <a:t>: in: [1,input_size=</a:t>
            </a:r>
            <a:r>
              <a:rPr lang="en-US" dirty="0" err="1"/>
              <a:t>n_features</a:t>
            </a:r>
            <a:r>
              <a:rPr lang="en-US" dirty="0"/>
              <a:t>], out: [1, </a:t>
            </a:r>
            <a:r>
              <a:rPr lang="en-US" dirty="0" err="1"/>
              <a:t>hidden_dim</a:t>
            </a:r>
            <a:r>
              <a:rPr lang="en-US" dirty="0"/>
              <a:t>=</a:t>
            </a:r>
            <a:r>
              <a:rPr lang="en-US" dirty="0" err="1"/>
              <a:t>hidden_size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Hidden_layer</a:t>
            </a:r>
            <a:r>
              <a:rPr lang="en-US" dirty="0"/>
              <a:t>: in: [1, </a:t>
            </a:r>
            <a:r>
              <a:rPr lang="en-US" dirty="0" err="1"/>
              <a:t>hidden_dim</a:t>
            </a:r>
            <a:r>
              <a:rPr lang="en-US" dirty="0"/>
              <a:t>], out: [1, </a:t>
            </a:r>
            <a:r>
              <a:rPr lang="en-US" dirty="0" err="1"/>
              <a:t>hidden_dim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Weights [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input_size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What happens in forward() [aka: predict, inference]: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 (&lt;input&gt;, &lt;weights&gt;] </a:t>
            </a:r>
          </a:p>
          <a:p>
            <a:pPr lvl="1"/>
            <a:r>
              <a:rPr lang="en-US" dirty="0"/>
              <a:t>How about dimensions?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( [1, </a:t>
            </a:r>
            <a:r>
              <a:rPr lang="en-US" dirty="0" err="1"/>
              <a:t>input_size</a:t>
            </a:r>
            <a:r>
              <a:rPr lang="en-US" dirty="0"/>
              <a:t>][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input_size</a:t>
            </a:r>
            <a:r>
              <a:rPr lang="en-US" dirty="0"/>
              <a:t>] ??? But isn’t :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 ( [N,M], [M,K] ) =&gt; [N,K].</a:t>
            </a:r>
          </a:p>
          <a:p>
            <a:pPr lvl="2"/>
            <a:r>
              <a:rPr lang="en-US" dirty="0"/>
              <a:t>Answer (weight is transposed):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( [1, </a:t>
            </a:r>
            <a:r>
              <a:rPr lang="en-US" dirty="0" err="1"/>
              <a:t>input_size</a:t>
            </a:r>
            <a:r>
              <a:rPr lang="en-US" dirty="0"/>
              <a:t>][</a:t>
            </a:r>
            <a:r>
              <a:rPr lang="en-US" dirty="0" err="1"/>
              <a:t>input_size</a:t>
            </a:r>
            <a:r>
              <a:rPr lang="en-US" dirty="0"/>
              <a:t>, </a:t>
            </a:r>
            <a:r>
              <a:rPr lang="en-US" dirty="0" err="1"/>
              <a:t>hidden_size</a:t>
            </a:r>
            <a:r>
              <a:rPr lang="en-US" dirty="0"/>
              <a:t>] =&gt; [1, </a:t>
            </a:r>
            <a:r>
              <a:rPr lang="en-US" dirty="0" err="1"/>
              <a:t>hidden_size</a:t>
            </a:r>
            <a:r>
              <a:rPr lang="en-US" dirty="0"/>
              <a:t>] (output and also feedback to </a:t>
            </a:r>
            <a:r>
              <a:rPr lang="en-US" dirty="0" err="1"/>
              <a:t>hidden_layer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3C86-8760-6589-B1ED-0259C477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cell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5939-8CC4-0ADA-04B5-207D7BD5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Hidden_layer</a:t>
            </a:r>
            <a:r>
              <a:rPr lang="en-US" dirty="0"/>
              <a:t> math:</a:t>
            </a:r>
          </a:p>
          <a:p>
            <a:pPr lvl="2"/>
            <a:r>
              <a:rPr lang="en-US" dirty="0"/>
              <a:t>Input: [1, </a:t>
            </a:r>
            <a:r>
              <a:rPr lang="en-US" dirty="0" err="1"/>
              <a:t>hidden_dim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Weight: [</a:t>
            </a:r>
            <a:r>
              <a:rPr lang="en-US" dirty="0" err="1"/>
              <a:t>hidden_dim</a:t>
            </a:r>
            <a:r>
              <a:rPr lang="en-US" dirty="0"/>
              <a:t>, </a:t>
            </a:r>
            <a:r>
              <a:rPr lang="en-US" dirty="0" err="1"/>
              <a:t>hidden_dim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 ( [1, </a:t>
            </a:r>
            <a:r>
              <a:rPr lang="en-US" dirty="0" err="1"/>
              <a:t>hidden_dim</a:t>
            </a:r>
            <a:r>
              <a:rPr lang="en-US" dirty="0"/>
              <a:t>], [</a:t>
            </a:r>
            <a:r>
              <a:rPr lang="en-US" dirty="0" err="1"/>
              <a:t>hidden_dim</a:t>
            </a:r>
            <a:r>
              <a:rPr lang="en-US" dirty="0"/>
              <a:t>, </a:t>
            </a:r>
            <a:r>
              <a:rPr lang="en-US" dirty="0" err="1"/>
              <a:t>hidden_dim</a:t>
            </a:r>
            <a:r>
              <a:rPr lang="en-US" dirty="0"/>
              <a:t>] = [1, </a:t>
            </a:r>
            <a:r>
              <a:rPr lang="en-US" dirty="0" err="1"/>
              <a:t>hidden_dim</a:t>
            </a:r>
            <a:r>
              <a:rPr lang="en-US" dirty="0"/>
              <a:t>]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Output of RNN cell:</a:t>
            </a:r>
          </a:p>
          <a:p>
            <a:pPr lvl="2"/>
            <a:r>
              <a:rPr lang="en-US" dirty="0"/>
              <a:t>Concatenate </a:t>
            </a:r>
            <a:r>
              <a:rPr lang="en-US" dirty="0" err="1"/>
              <a:t>hidden_layer</a:t>
            </a:r>
            <a:r>
              <a:rPr lang="en-US" dirty="0"/>
              <a:t> and </a:t>
            </a:r>
            <a:r>
              <a:rPr lang="en-US" dirty="0" err="1"/>
              <a:t>input_layer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[1, </a:t>
            </a:r>
            <a:r>
              <a:rPr lang="en-US" dirty="0" err="1"/>
              <a:t>hidden_dim</a:t>
            </a:r>
            <a:r>
              <a:rPr lang="en-US" dirty="0"/>
              <a:t>]. What do we about it?? </a:t>
            </a:r>
          </a:p>
        </p:txBody>
      </p:sp>
    </p:spTree>
    <p:extLst>
      <p:ext uri="{BB962C8B-B14F-4D97-AF65-F5344CB8AC3E}">
        <p14:creationId xmlns:p14="http://schemas.microsoft.com/office/powerpoint/2010/main" val="195038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192-81B3-7CAA-F9D7-09478589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CE4D-FDC0-1A0C-BC15-A4966CC4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fed just a single sample [1,4,2] which is a single rectangle to RNN cell.</a:t>
            </a:r>
          </a:p>
          <a:p>
            <a:r>
              <a:rPr lang="en-US" dirty="0"/>
              <a:t>But wait, we only fed 1</a:t>
            </a:r>
            <a:r>
              <a:rPr lang="en-US" baseline="30000" dirty="0"/>
              <a:t>st</a:t>
            </a:r>
            <a:r>
              <a:rPr lang="en-US" dirty="0"/>
              <a:t> corner: </a:t>
            </a:r>
          </a:p>
          <a:p>
            <a:pPr lvl="1"/>
            <a:r>
              <a:rPr lang="en-US" dirty="0"/>
              <a:t>therefore [1,4,2] =&gt; [4,2] =&gt; [:1, 2] =&gt; [1,2]. </a:t>
            </a:r>
          </a:p>
        </p:txBody>
      </p:sp>
    </p:spTree>
    <p:extLst>
      <p:ext uri="{BB962C8B-B14F-4D97-AF65-F5344CB8AC3E}">
        <p14:creationId xmlns:p14="http://schemas.microsoft.com/office/powerpoint/2010/main" val="266010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6A5A-11E1-AFAD-553D-85E5D5E2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feed full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69D2-2DD8-4F15-2CA7-96E93C4E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sequence: X=[1,4,2]=[4,2]</a:t>
            </a:r>
          </a:p>
          <a:p>
            <a:r>
              <a:rPr lang="en-US" dirty="0"/>
              <a:t>But we don’t do </a:t>
            </a:r>
            <a:r>
              <a:rPr lang="en-US" dirty="0" err="1"/>
              <a:t>rnn</a:t>
            </a:r>
            <a:r>
              <a:rPr lang="en-US" dirty="0"/>
              <a:t>(X)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</a:t>
            </a:r>
            <a:r>
              <a:rPr lang="en-US" dirty="0" err="1"/>
              <a:t>X.shape</a:t>
            </a:r>
            <a:r>
              <a:rPr lang="en-US" dirty="0"/>
              <a:t>[0]=4): # iterating over first dim of X which is 4.</a:t>
            </a:r>
          </a:p>
          <a:p>
            <a:pPr lvl="2"/>
            <a:r>
              <a:rPr lang="en-US" dirty="0" err="1"/>
              <a:t>rnn_cell</a:t>
            </a:r>
            <a:r>
              <a:rPr lang="en-US" dirty="0"/>
              <a:t>( X[</a:t>
            </a:r>
            <a:r>
              <a:rPr lang="en-US" dirty="0" err="1"/>
              <a:t>i</a:t>
            </a:r>
            <a:r>
              <a:rPr lang="en-US" dirty="0"/>
              <a:t>] )</a:t>
            </a:r>
          </a:p>
          <a:p>
            <a:r>
              <a:rPr lang="en-US" dirty="0"/>
              <a:t>But this is one at a time.</a:t>
            </a:r>
          </a:p>
          <a:p>
            <a:r>
              <a:rPr lang="en-US" dirty="0"/>
              <a:t>Review back: input:</a:t>
            </a:r>
          </a:p>
          <a:p>
            <a:pPr lvl="1"/>
            <a:r>
              <a:rPr lang="en-US" dirty="0"/>
              <a:t>254, 4, 2=[samples, corners (sequence), coord (features)</a:t>
            </a:r>
          </a:p>
          <a:p>
            <a:pPr lvl="1"/>
            <a:r>
              <a:rPr lang="en-US" dirty="0"/>
              <a:t>254, 4, 2=[4-word sentences, words in a sentence, </a:t>
            </a:r>
            <a:r>
              <a:rPr lang="en-US"/>
              <a:t>word meaning)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8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507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Design of ML models from scratch</vt:lpstr>
      <vt:lpstr>Unique from other training literatures?</vt:lpstr>
      <vt:lpstr>RNN </vt:lpstr>
      <vt:lpstr>RNN cell </vt:lpstr>
      <vt:lpstr>RNN cell </vt:lpstr>
      <vt:lpstr>Conclusion</vt:lpstr>
      <vt:lpstr>Now we feed full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Guyen G</dc:creator>
  <cp:lastModifiedBy>Guyen G</cp:lastModifiedBy>
  <cp:revision>29</cp:revision>
  <dcterms:created xsi:type="dcterms:W3CDTF">2024-04-27T23:32:28Z</dcterms:created>
  <dcterms:modified xsi:type="dcterms:W3CDTF">2024-04-28T00:02:12Z</dcterms:modified>
</cp:coreProperties>
</file>