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35353"/>
        </a:fontRef>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D5E2E4"/>
          </a:solidFill>
        </a:fill>
      </a:tcStyle>
    </a:wholeTbl>
    <a:band2H>
      <a:tcTxStyle b="def" i="def"/>
      <a:tcStyle>
        <a:tcBdr/>
        <a:fill>
          <a:solidFill>
            <a:srgbClr val="EBF1F2"/>
          </a:solidFill>
        </a:fill>
      </a:tcStyle>
    </a:band2H>
    <a:firstCol>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1"/>
          </a:solidFill>
        </a:fill>
      </a:tcStyle>
    </a:firstCol>
    <a:lastRow>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1"/>
          </a:solidFill>
        </a:fill>
      </a:tcStyle>
    </a:lastRow>
    <a:firstRow>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1"/>
          </a:solidFill>
        </a:fill>
      </a:tcStyle>
    </a:firstRow>
  </a:tblStyle>
  <a:tblStyle styleId="{C7B018BB-80A7-4F77-B60F-C8B233D01FF8}" styleName="">
    <a:tblBg/>
    <a:wholeTbl>
      <a:tcTxStyle b="off" i="off">
        <a:fontRef idx="major">
          <a:srgbClr val="535353"/>
        </a:fontRef>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F1DDCB"/>
          </a:solidFill>
        </a:fill>
      </a:tcStyle>
    </a:wholeTbl>
    <a:band2H>
      <a:tcTxStyle b="def" i="def"/>
      <a:tcStyle>
        <a:tcBdr/>
        <a:fill>
          <a:solidFill>
            <a:srgbClr val="F8EFE7"/>
          </a:solidFill>
        </a:fill>
      </a:tcStyle>
    </a:band2H>
    <a:firstCol>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3"/>
          </a:solidFill>
        </a:fill>
      </a:tcStyle>
    </a:firstCol>
    <a:lastRow>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3"/>
          </a:solidFill>
        </a:fill>
      </a:tcStyle>
    </a:lastRow>
    <a:firstRow>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3"/>
          </a:solidFill>
        </a:fill>
      </a:tcStyle>
    </a:firstRow>
  </a:tblStyle>
  <a:tblStyle styleId="{EEE7283C-3CF3-47DC-8721-378D4A62B228}" styleName="">
    <a:tblBg/>
    <a:wholeTbl>
      <a:tcTxStyle b="off" i="off">
        <a:fontRef idx="major">
          <a:srgbClr val="535353"/>
        </a:fontRef>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D1D3D7"/>
          </a:solidFill>
        </a:fill>
      </a:tcStyle>
    </a:wholeTbl>
    <a:band2H>
      <a:tcTxStyle b="def" i="def"/>
      <a:tcStyle>
        <a:tcBdr/>
        <a:fill>
          <a:solidFill>
            <a:srgbClr val="E9EAEC"/>
          </a:solidFill>
        </a:fill>
      </a:tcStyle>
    </a:band2H>
    <a:firstCol>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6"/>
          </a:solidFill>
        </a:fill>
      </a:tcStyle>
    </a:firstCol>
    <a:lastRow>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6"/>
          </a:solidFill>
        </a:fill>
      </a:tcStyle>
    </a:lastRow>
    <a:firstRow>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6"/>
          </a:solidFill>
        </a:fill>
      </a:tcStyle>
    </a:firstRow>
  </a:tblStyle>
  <a:tblStyle styleId="{CF821DB8-F4EB-4A41-A1BA-3FCAFE7338EE}" styleName="">
    <a:tblBg/>
    <a:wholeTbl>
      <a:tcTxStyle b="off" i="off">
        <a:fontRef idx="major">
          <a:srgbClr val="535353"/>
        </a:fontRef>
        <a:srgbClr val="53535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340053"/>
          </a:solidFill>
        </a:fill>
      </a:tcStyle>
    </a:band2H>
    <a:firstCol>
      <a:tcTxStyle b="on" i="off">
        <a:fontRef idx="major">
          <a:srgbClr val="340053"/>
        </a:fontRef>
        <a:srgbClr val="34005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35353"/>
        </a:fontRef>
        <a:srgbClr val="535353"/>
      </a:tcTxStyle>
      <a:tcStyle>
        <a:tcBdr>
          <a:left>
            <a:ln w="12700" cap="flat">
              <a:noFill/>
              <a:miter lim="400000"/>
            </a:ln>
          </a:left>
          <a:right>
            <a:ln w="12700" cap="flat">
              <a:noFill/>
              <a:miter lim="400000"/>
            </a:ln>
          </a:right>
          <a:top>
            <a:ln w="50800" cap="flat">
              <a:solidFill>
                <a:srgbClr val="535353"/>
              </a:solidFill>
              <a:prstDash val="solid"/>
              <a:round/>
            </a:ln>
          </a:top>
          <a:bottom>
            <a:ln w="25400" cap="flat">
              <a:solidFill>
                <a:srgbClr val="535353"/>
              </a:solidFill>
              <a:prstDash val="solid"/>
              <a:round/>
            </a:ln>
          </a:bottom>
          <a:insideH>
            <a:ln w="12700" cap="flat">
              <a:noFill/>
              <a:miter lim="400000"/>
            </a:ln>
          </a:insideH>
          <a:insideV>
            <a:ln w="12700" cap="flat">
              <a:noFill/>
              <a:miter lim="400000"/>
            </a:ln>
          </a:insideV>
        </a:tcBdr>
        <a:fill>
          <a:solidFill>
            <a:srgbClr val="340053"/>
          </a:solidFill>
        </a:fill>
      </a:tcStyle>
    </a:lastRow>
    <a:firstRow>
      <a:tcTxStyle b="on" i="off">
        <a:fontRef idx="major">
          <a:srgbClr val="340053"/>
        </a:fontRef>
        <a:srgbClr val="340053"/>
      </a:tcTxStyle>
      <a:tcStyle>
        <a:tcBdr>
          <a:left>
            <a:ln w="12700" cap="flat">
              <a:noFill/>
              <a:miter lim="400000"/>
            </a:ln>
          </a:left>
          <a:right>
            <a:ln w="12700" cap="flat">
              <a:noFill/>
              <a:miter lim="400000"/>
            </a:ln>
          </a:right>
          <a:top>
            <a:ln w="25400" cap="flat">
              <a:solidFill>
                <a:srgbClr val="535353"/>
              </a:solidFill>
              <a:prstDash val="solid"/>
              <a:round/>
            </a:ln>
          </a:top>
          <a:bottom>
            <a:ln w="25400" cap="flat">
              <a:solidFill>
                <a:srgbClr val="53535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35353"/>
        </a:fontRef>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CFCFCF"/>
          </a:solidFill>
        </a:fill>
      </a:tcStyle>
    </a:wholeTbl>
    <a:band2H>
      <a:tcTxStyle b="def" i="def"/>
      <a:tcStyle>
        <a:tcBdr/>
        <a:fill>
          <a:solidFill>
            <a:srgbClr val="E9E9E9"/>
          </a:solidFill>
        </a:fill>
      </a:tcStyle>
    </a:band2H>
    <a:firstCol>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535353"/>
          </a:solidFill>
        </a:fill>
      </a:tcStyle>
    </a:firstCol>
    <a:lastRow>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535353"/>
          </a:solidFill>
        </a:fill>
      </a:tcStyle>
    </a:lastRow>
    <a:firstRow>
      <a:tcTxStyle b="on" i="off">
        <a:fontRef idx="major">
          <a:srgbClr val="340053"/>
        </a:fontRef>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535353"/>
          </a:solidFill>
        </a:fill>
      </a:tcStyle>
    </a:firstRow>
  </a:tblStyle>
  <a:tblStyle styleId="{2708684C-4D16-4618-839F-0558EEFCDFE6}" styleName="">
    <a:tblBg/>
    <a:wholeTbl>
      <a:tcTxStyle b="off" i="off">
        <a:fontRef idx="major">
          <a:srgbClr val="535353"/>
        </a:fontRef>
        <a:srgbClr val="535353"/>
      </a:tcTxStyle>
      <a:tcStyle>
        <a:tcBdr>
          <a:left>
            <a:ln w="12700" cap="flat">
              <a:solidFill>
                <a:srgbClr val="535353"/>
              </a:solidFill>
              <a:prstDash val="solid"/>
              <a:round/>
            </a:ln>
          </a:left>
          <a:right>
            <a:ln w="12700" cap="flat">
              <a:solidFill>
                <a:srgbClr val="535353"/>
              </a:solidFill>
              <a:prstDash val="solid"/>
              <a:round/>
            </a:ln>
          </a:right>
          <a:top>
            <a:ln w="12700" cap="flat">
              <a:solidFill>
                <a:srgbClr val="535353"/>
              </a:solidFill>
              <a:prstDash val="solid"/>
              <a:round/>
            </a:ln>
          </a:top>
          <a:bottom>
            <a:ln w="127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solidFill>
            <a:srgbClr val="535353">
              <a:alpha val="20000"/>
            </a:srgbClr>
          </a:solidFill>
        </a:fill>
      </a:tcStyle>
    </a:wholeTbl>
    <a:band2H>
      <a:tcTxStyle b="def" i="def"/>
      <a:tcStyle>
        <a:tcBdr/>
        <a:fill>
          <a:solidFill>
            <a:srgbClr val="FFFFFF"/>
          </a:solidFill>
        </a:fill>
      </a:tcStyle>
    </a:band2H>
    <a:firstCol>
      <a:tcTxStyle b="on" i="off">
        <a:fontRef idx="major">
          <a:srgbClr val="535353"/>
        </a:fontRef>
        <a:srgbClr val="535353"/>
      </a:tcTxStyle>
      <a:tcStyle>
        <a:tcBdr>
          <a:left>
            <a:ln w="12700" cap="flat">
              <a:solidFill>
                <a:srgbClr val="535353"/>
              </a:solidFill>
              <a:prstDash val="solid"/>
              <a:round/>
            </a:ln>
          </a:left>
          <a:right>
            <a:ln w="12700" cap="flat">
              <a:solidFill>
                <a:srgbClr val="535353"/>
              </a:solidFill>
              <a:prstDash val="solid"/>
              <a:round/>
            </a:ln>
          </a:right>
          <a:top>
            <a:ln w="12700" cap="flat">
              <a:solidFill>
                <a:srgbClr val="535353"/>
              </a:solidFill>
              <a:prstDash val="solid"/>
              <a:round/>
            </a:ln>
          </a:top>
          <a:bottom>
            <a:ln w="127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solidFill>
            <a:srgbClr val="535353">
              <a:alpha val="20000"/>
            </a:srgbClr>
          </a:solidFill>
        </a:fill>
      </a:tcStyle>
    </a:firstCol>
    <a:lastRow>
      <a:tcTxStyle b="on" i="off">
        <a:fontRef idx="major">
          <a:srgbClr val="535353"/>
        </a:fontRef>
        <a:srgbClr val="535353"/>
      </a:tcTxStyle>
      <a:tcStyle>
        <a:tcBdr>
          <a:left>
            <a:ln w="12700" cap="flat">
              <a:solidFill>
                <a:srgbClr val="535353"/>
              </a:solidFill>
              <a:prstDash val="solid"/>
              <a:round/>
            </a:ln>
          </a:left>
          <a:right>
            <a:ln w="12700" cap="flat">
              <a:solidFill>
                <a:srgbClr val="535353"/>
              </a:solidFill>
              <a:prstDash val="solid"/>
              <a:round/>
            </a:ln>
          </a:right>
          <a:top>
            <a:ln w="50800" cap="flat">
              <a:solidFill>
                <a:srgbClr val="535353"/>
              </a:solidFill>
              <a:prstDash val="solid"/>
              <a:round/>
            </a:ln>
          </a:top>
          <a:bottom>
            <a:ln w="127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noFill/>
        </a:fill>
      </a:tcStyle>
    </a:lastRow>
    <a:firstRow>
      <a:tcTxStyle b="on" i="off">
        <a:fontRef idx="major">
          <a:srgbClr val="535353"/>
        </a:fontRef>
        <a:srgbClr val="535353"/>
      </a:tcTxStyle>
      <a:tcStyle>
        <a:tcBdr>
          <a:left>
            <a:ln w="12700" cap="flat">
              <a:solidFill>
                <a:srgbClr val="535353"/>
              </a:solidFill>
              <a:prstDash val="solid"/>
              <a:round/>
            </a:ln>
          </a:left>
          <a:right>
            <a:ln w="12700" cap="flat">
              <a:solidFill>
                <a:srgbClr val="535353"/>
              </a:solidFill>
              <a:prstDash val="solid"/>
              <a:round/>
            </a:ln>
          </a:right>
          <a:top>
            <a:ln w="12700" cap="flat">
              <a:solidFill>
                <a:srgbClr val="535353"/>
              </a:solidFill>
              <a:prstDash val="solid"/>
              <a:round/>
            </a:ln>
          </a:top>
          <a:bottom>
            <a:ln w="254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_AND_BODY">
    <p:spTree>
      <p:nvGrpSpPr>
        <p:cNvPr id="1" name=""/>
        <p:cNvGrpSpPr/>
        <p:nvPr/>
      </p:nvGrpSpPr>
      <p:grpSpPr>
        <a:xfrm>
          <a:off x="0" y="0"/>
          <a:ext cx="0" cy="0"/>
          <a:chOff x="0" y="0"/>
          <a:chExt cx="0" cy="0"/>
        </a:xfrm>
      </p:grpSpPr>
      <p:sp>
        <p:nvSpPr>
          <p:cNvPr id="11" name="Google Shape;10;p9"/>
          <p:cNvSpPr/>
          <p:nvPr>
            <p:ph type="pic" idx="21"/>
          </p:nvPr>
        </p:nvSpPr>
        <p:spPr>
          <a:xfrm>
            <a:off x="4280773" y="-1688429"/>
            <a:ext cx="15829858" cy="11849101"/>
          </a:xfrm>
          <a:prstGeom prst="rect">
            <a:avLst/>
          </a:prstGeom>
        </p:spPr>
        <p:txBody>
          <a:bodyPr lIns="91439" tIns="45719" rIns="91439" bIns="45719" anchor="t">
            <a:noAutofit/>
          </a:bodyPr>
          <a:lstStyle/>
          <a:p>
            <a:pPr/>
          </a:p>
        </p:txBody>
      </p:sp>
      <p:sp>
        <p:nvSpPr>
          <p:cNvPr id="12" name="Texto do Título"/>
          <p:cNvSpPr txBox="1"/>
          <p:nvPr>
            <p:ph type="title"/>
          </p:nvPr>
        </p:nvSpPr>
        <p:spPr>
          <a:xfrm>
            <a:off x="2387600" y="9728200"/>
            <a:ext cx="19621500" cy="1803400"/>
          </a:xfrm>
          <a:prstGeom prst="rect">
            <a:avLst/>
          </a:prstGeom>
        </p:spPr>
        <p:txBody>
          <a:bodyPr/>
          <a:lstStyle/>
          <a:p>
            <a:pPr/>
            <a:r>
              <a:t>Texto do Título</a:t>
            </a:r>
          </a:p>
        </p:txBody>
      </p:sp>
      <p:sp>
        <p:nvSpPr>
          <p:cNvPr id="13" name="Nível de Corpo Um…"/>
          <p:cNvSpPr txBox="1"/>
          <p:nvPr>
            <p:ph type="body" sz="quarter" idx="1"/>
          </p:nvPr>
        </p:nvSpPr>
        <p:spPr>
          <a:xfrm>
            <a:off x="2387600" y="11518900"/>
            <a:ext cx="19621500" cy="1600200"/>
          </a:xfrm>
          <a:prstGeom prst="rect">
            <a:avLst/>
          </a:prstGeom>
        </p:spPr>
        <p:txBody>
          <a:bodyPr anchor="t"/>
          <a:lstStyle>
            <a:lvl1pPr marL="228600" indent="0" algn="ctr">
              <a:lnSpc>
                <a:spcPct val="100000"/>
              </a:lnSpc>
              <a:spcBef>
                <a:spcPts val="0"/>
              </a:spcBef>
              <a:buClrTx/>
              <a:buSzTx/>
              <a:buFontTx/>
              <a:buNone/>
              <a:defRPr sz="5200"/>
            </a:lvl1pPr>
            <a:lvl2pPr marL="228600" indent="457200" algn="ctr">
              <a:lnSpc>
                <a:spcPct val="100000"/>
              </a:lnSpc>
              <a:spcBef>
                <a:spcPts val="0"/>
              </a:spcBef>
              <a:buClrTx/>
              <a:buSzTx/>
              <a:buFontTx/>
              <a:buNone/>
              <a:defRPr sz="5200"/>
            </a:lvl2pPr>
            <a:lvl3pPr marL="228600" indent="914400" algn="ctr">
              <a:lnSpc>
                <a:spcPct val="100000"/>
              </a:lnSpc>
              <a:spcBef>
                <a:spcPts val="0"/>
              </a:spcBef>
              <a:buClrTx/>
              <a:buSzTx/>
              <a:buFontTx/>
              <a:buNone/>
              <a:defRPr sz="5200"/>
            </a:lvl3pPr>
            <a:lvl4pPr marL="228600" indent="1371600" algn="ctr">
              <a:lnSpc>
                <a:spcPct val="100000"/>
              </a:lnSpc>
              <a:spcBef>
                <a:spcPts val="0"/>
              </a:spcBef>
              <a:buClrTx/>
              <a:buSzTx/>
              <a:buFontTx/>
              <a:buNone/>
              <a:defRPr sz="5200"/>
            </a:lvl4pPr>
            <a:lvl5pPr marL="228600" indent="1828800" algn="ctr">
              <a:lnSpc>
                <a:spcPct val="100000"/>
              </a:lnSpc>
              <a:spcBef>
                <a:spcPts val="0"/>
              </a:spcBef>
              <a:buClrTx/>
              <a:buSzTx/>
              <a:buFontTx/>
              <a:buNone/>
              <a:defRPr sz="52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ção">
    <p:spTree>
      <p:nvGrpSpPr>
        <p:cNvPr id="1" name=""/>
        <p:cNvGrpSpPr/>
        <p:nvPr/>
      </p:nvGrpSpPr>
      <p:grpSpPr>
        <a:xfrm>
          <a:off x="0" y="0"/>
          <a:ext cx="0" cy="0"/>
          <a:chOff x="0" y="0"/>
          <a:chExt cx="0" cy="0"/>
        </a:xfrm>
      </p:grpSpPr>
      <p:sp>
        <p:nvSpPr>
          <p:cNvPr id="93" name="Nível de Corpo Um…"/>
          <p:cNvSpPr txBox="1"/>
          <p:nvPr>
            <p:ph type="body" sz="quarter" idx="1"/>
          </p:nvPr>
        </p:nvSpPr>
        <p:spPr>
          <a:xfrm>
            <a:off x="2387600" y="8001000"/>
            <a:ext cx="19621500" cy="647700"/>
          </a:xfrm>
          <a:prstGeom prst="rect">
            <a:avLst/>
          </a:prstGeom>
        </p:spPr>
        <p:txBody>
          <a:bodyPr anchor="t"/>
          <a:lstStyle>
            <a:lvl1pPr marL="228600" indent="0" algn="ctr">
              <a:lnSpc>
                <a:spcPct val="100000"/>
              </a:lnSpc>
              <a:spcBef>
                <a:spcPts val="0"/>
              </a:spcBef>
              <a:buClrTx/>
              <a:buSzTx/>
              <a:buFontTx/>
              <a:buNone/>
              <a:defRPr sz="3800"/>
            </a:lvl1pPr>
            <a:lvl2pPr marL="827619" indent="-235545" algn="ctr">
              <a:lnSpc>
                <a:spcPct val="100000"/>
              </a:lnSpc>
              <a:spcBef>
                <a:spcPts val="0"/>
              </a:spcBef>
              <a:buClrTx/>
              <a:buSzPts val="3800"/>
              <a:buFontTx/>
              <a:defRPr sz="3800"/>
            </a:lvl2pPr>
            <a:lvl3pPr marL="1284820" indent="-235545" algn="ctr">
              <a:lnSpc>
                <a:spcPct val="100000"/>
              </a:lnSpc>
              <a:spcBef>
                <a:spcPts val="0"/>
              </a:spcBef>
              <a:buClrTx/>
              <a:buSzPts val="3800"/>
              <a:buFontTx/>
              <a:defRPr sz="3800"/>
            </a:lvl3pPr>
            <a:lvl4pPr marL="1742020" indent="-235545" algn="ctr">
              <a:lnSpc>
                <a:spcPct val="100000"/>
              </a:lnSpc>
              <a:spcBef>
                <a:spcPts val="0"/>
              </a:spcBef>
              <a:buClrTx/>
              <a:buSzPts val="3800"/>
              <a:buFontTx/>
              <a:defRPr sz="3800"/>
            </a:lvl4pPr>
            <a:lvl5pPr marL="2199219" indent="-235545" algn="ctr">
              <a:lnSpc>
                <a:spcPct val="100000"/>
              </a:lnSpc>
              <a:spcBef>
                <a:spcPts val="0"/>
              </a:spcBef>
              <a:buClrTx/>
              <a:buSzPts val="3800"/>
              <a:buFontTx/>
              <a:defRPr sz="38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94" name="Google Shape;48;p18"/>
          <p:cNvSpPr txBox="1"/>
          <p:nvPr>
            <p:ph type="body" sz="quarter" idx="21"/>
          </p:nvPr>
        </p:nvSpPr>
        <p:spPr>
          <a:xfrm>
            <a:off x="2374900" y="5892800"/>
            <a:ext cx="19621500" cy="850900"/>
          </a:xfrm>
          <a:prstGeom prst="rect">
            <a:avLst/>
          </a:prstGeom>
        </p:spPr>
        <p:txBody>
          <a:bodyPr/>
          <a:lstStyle/>
          <a:p>
            <a:pPr marL="228600" indent="0" algn="ctr">
              <a:lnSpc>
                <a:spcPct val="100000"/>
              </a:lnSpc>
              <a:spcBef>
                <a:spcPts val="0"/>
              </a:spcBef>
              <a:buClrTx/>
              <a:buSzTx/>
              <a:buFontTx/>
              <a:buNone/>
              <a:defRPr sz="5200"/>
            </a:pPr>
          </a:p>
        </p:txBody>
      </p:sp>
      <p:sp>
        <p:nvSpPr>
          <p:cNvPr id="95"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Google Shape;51;p19"/>
          <p:cNvSpPr/>
          <p:nvPr>
            <p:ph type="pic" idx="21"/>
          </p:nvPr>
        </p:nvSpPr>
        <p:spPr>
          <a:xfrm>
            <a:off x="0" y="0"/>
            <a:ext cx="24384000" cy="13716000"/>
          </a:xfrm>
          <a:prstGeom prst="rect">
            <a:avLst/>
          </a:prstGeom>
        </p:spPr>
        <p:txBody>
          <a:bodyPr lIns="91439" tIns="45719" rIns="91439" bIns="45719" anchor="t">
            <a:noAutofit/>
          </a:bodyPr>
          <a:lstStyle/>
          <a:p>
            <a:pPr/>
          </a:p>
        </p:txBody>
      </p:sp>
      <p:sp>
        <p:nvSpPr>
          <p:cNvPr id="10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m Branco">
    <p:spTree>
      <p:nvGrpSpPr>
        <p:cNvPr id="1" name=""/>
        <p:cNvGrpSpPr/>
        <p:nvPr/>
      </p:nvGrpSpPr>
      <p:grpSpPr>
        <a:xfrm>
          <a:off x="0" y="0"/>
          <a:ext cx="0" cy="0"/>
          <a:chOff x="0" y="0"/>
          <a:chExt cx="0" cy="0"/>
        </a:xfrm>
      </p:grpSpPr>
      <p:sp>
        <p:nvSpPr>
          <p:cNvPr id="11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cal">
    <p:spTree>
      <p:nvGrpSpPr>
        <p:cNvPr id="1" name=""/>
        <p:cNvGrpSpPr/>
        <p:nvPr/>
      </p:nvGrpSpPr>
      <p:grpSpPr>
        <a:xfrm>
          <a:off x="0" y="0"/>
          <a:ext cx="0" cy="0"/>
          <a:chOff x="0" y="0"/>
          <a:chExt cx="0" cy="0"/>
        </a:xfrm>
      </p:grpSpPr>
      <p:sp>
        <p:nvSpPr>
          <p:cNvPr id="21" name="Google Shape;15;p10"/>
          <p:cNvSpPr/>
          <p:nvPr>
            <p:ph type="pic" idx="21"/>
          </p:nvPr>
        </p:nvSpPr>
        <p:spPr>
          <a:xfrm>
            <a:off x="10590462" y="1511300"/>
            <a:ext cx="13644825" cy="12128732"/>
          </a:xfrm>
          <a:prstGeom prst="rect">
            <a:avLst/>
          </a:prstGeom>
        </p:spPr>
        <p:txBody>
          <a:bodyPr lIns="91439" tIns="45719" rIns="91439" bIns="45719" anchor="t">
            <a:noAutofit/>
          </a:bodyPr>
          <a:lstStyle/>
          <a:p>
            <a:pPr/>
          </a:p>
        </p:txBody>
      </p:sp>
      <p:sp>
        <p:nvSpPr>
          <p:cNvPr id="22" name="Texto do Título"/>
          <p:cNvSpPr txBox="1"/>
          <p:nvPr>
            <p:ph type="title"/>
          </p:nvPr>
        </p:nvSpPr>
        <p:spPr>
          <a:xfrm>
            <a:off x="673100" y="1435100"/>
            <a:ext cx="11049000" cy="5461000"/>
          </a:xfrm>
          <a:prstGeom prst="rect">
            <a:avLst/>
          </a:prstGeom>
        </p:spPr>
        <p:txBody>
          <a:bodyPr anchor="b"/>
          <a:lstStyle/>
          <a:p>
            <a:pPr/>
            <a:r>
              <a:t>Texto do Título</a:t>
            </a:r>
          </a:p>
        </p:txBody>
      </p:sp>
      <p:sp>
        <p:nvSpPr>
          <p:cNvPr id="23" name="Nível de Corpo Um…"/>
          <p:cNvSpPr txBox="1"/>
          <p:nvPr>
            <p:ph type="body" sz="quarter" idx="1"/>
          </p:nvPr>
        </p:nvSpPr>
        <p:spPr>
          <a:xfrm>
            <a:off x="673100" y="6870700"/>
            <a:ext cx="11049000" cy="5461000"/>
          </a:xfrm>
          <a:prstGeom prst="rect">
            <a:avLst/>
          </a:prstGeom>
        </p:spPr>
        <p:txBody>
          <a:bodyPr anchor="t"/>
          <a:lstStyle>
            <a:lvl1pPr marL="228600" indent="0" algn="ctr">
              <a:lnSpc>
                <a:spcPct val="100000"/>
              </a:lnSpc>
              <a:spcBef>
                <a:spcPts val="0"/>
              </a:spcBef>
              <a:buClrTx/>
              <a:buSzTx/>
              <a:buFontTx/>
              <a:buNone/>
              <a:defRPr sz="5200"/>
            </a:lvl1pPr>
            <a:lvl2pPr marL="228600" indent="457200" algn="ctr">
              <a:lnSpc>
                <a:spcPct val="100000"/>
              </a:lnSpc>
              <a:spcBef>
                <a:spcPts val="0"/>
              </a:spcBef>
              <a:buClrTx/>
              <a:buSzTx/>
              <a:buFontTx/>
              <a:buNone/>
              <a:defRPr sz="5200"/>
            </a:lvl2pPr>
            <a:lvl3pPr marL="228600" indent="914400" algn="ctr">
              <a:lnSpc>
                <a:spcPct val="100000"/>
              </a:lnSpc>
              <a:spcBef>
                <a:spcPts val="0"/>
              </a:spcBef>
              <a:buClrTx/>
              <a:buSzTx/>
              <a:buFontTx/>
              <a:buNone/>
              <a:defRPr sz="5200"/>
            </a:lvl3pPr>
            <a:lvl4pPr marL="228600" indent="1371600" algn="ctr">
              <a:lnSpc>
                <a:spcPct val="100000"/>
              </a:lnSpc>
              <a:spcBef>
                <a:spcPts val="0"/>
              </a:spcBef>
              <a:buClrTx/>
              <a:buSzTx/>
              <a:buFontTx/>
              <a:buNone/>
              <a:defRPr sz="5200"/>
            </a:lvl4pPr>
            <a:lvl5pPr marL="228600" indent="1828800" algn="ctr">
              <a:lnSpc>
                <a:spcPct val="100000"/>
              </a:lnSpc>
              <a:spcBef>
                <a:spcPts val="0"/>
              </a:spcBef>
              <a:buClrTx/>
              <a:buSzTx/>
              <a:buFontTx/>
              <a:buNone/>
              <a:defRPr sz="52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2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Marcadores">
    <p:spTree>
      <p:nvGrpSpPr>
        <p:cNvPr id="1" name=""/>
        <p:cNvGrpSpPr/>
        <p:nvPr/>
      </p:nvGrpSpPr>
      <p:grpSpPr>
        <a:xfrm>
          <a:off x="0" y="0"/>
          <a:ext cx="0" cy="0"/>
          <a:chOff x="0" y="0"/>
          <a:chExt cx="0" cy="0"/>
        </a:xfrm>
      </p:grpSpPr>
      <p:sp>
        <p:nvSpPr>
          <p:cNvPr id="31" name="Texto do Título"/>
          <p:cNvSpPr txBox="1"/>
          <p:nvPr>
            <p:ph type="title"/>
          </p:nvPr>
        </p:nvSpPr>
        <p:spPr>
          <a:prstGeom prst="rect">
            <a:avLst/>
          </a:prstGeom>
        </p:spPr>
        <p:txBody>
          <a:bodyPr/>
          <a:lstStyle/>
          <a:p>
            <a:pPr/>
            <a:r>
              <a:t>Texto do Título</a:t>
            </a:r>
          </a:p>
        </p:txBody>
      </p:sp>
      <p:sp>
        <p:nvSpPr>
          <p:cNvPr id="32" name="Nível de Corpo Um…"/>
          <p:cNvSpPr txBox="1"/>
          <p:nvPr>
            <p:ph type="body" idx="1"/>
          </p:nvPr>
        </p:nvSpPr>
        <p:spPr>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3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Marcadores e Foto">
    <p:spTree>
      <p:nvGrpSpPr>
        <p:cNvPr id="1" name=""/>
        <p:cNvGrpSpPr/>
        <p:nvPr/>
      </p:nvGrpSpPr>
      <p:grpSpPr>
        <a:xfrm>
          <a:off x="0" y="0"/>
          <a:ext cx="0" cy="0"/>
          <a:chOff x="0" y="0"/>
          <a:chExt cx="0" cy="0"/>
        </a:xfrm>
      </p:grpSpPr>
      <p:sp>
        <p:nvSpPr>
          <p:cNvPr id="40" name="Google Shape;24;p12"/>
          <p:cNvSpPr/>
          <p:nvPr>
            <p:ph type="pic" sz="half" idx="21"/>
          </p:nvPr>
        </p:nvSpPr>
        <p:spPr>
          <a:xfrm>
            <a:off x="11814854" y="3233783"/>
            <a:ext cx="11753236" cy="10447318"/>
          </a:xfrm>
          <a:prstGeom prst="rect">
            <a:avLst/>
          </a:prstGeom>
        </p:spPr>
        <p:txBody>
          <a:bodyPr lIns="91439" tIns="45719" rIns="91439" bIns="45719" anchor="t">
            <a:noAutofit/>
          </a:bodyPr>
          <a:lstStyle/>
          <a:p>
            <a:pPr/>
          </a:p>
        </p:txBody>
      </p:sp>
      <p:sp>
        <p:nvSpPr>
          <p:cNvPr id="41" name="Texto do Título"/>
          <p:cNvSpPr txBox="1"/>
          <p:nvPr>
            <p:ph type="title"/>
          </p:nvPr>
        </p:nvSpPr>
        <p:spPr>
          <a:prstGeom prst="rect">
            <a:avLst/>
          </a:prstGeom>
        </p:spPr>
        <p:txBody>
          <a:bodyPr/>
          <a:lstStyle/>
          <a:p>
            <a:pPr/>
            <a:r>
              <a:t>Texto do Título</a:t>
            </a:r>
          </a:p>
        </p:txBody>
      </p:sp>
      <p:sp>
        <p:nvSpPr>
          <p:cNvPr id="42" name="Nível de Corpo Um…"/>
          <p:cNvSpPr txBox="1"/>
          <p:nvPr>
            <p:ph type="body" sz="half" idx="1"/>
          </p:nvPr>
        </p:nvSpPr>
        <p:spPr>
          <a:xfrm>
            <a:off x="673100" y="3835400"/>
            <a:ext cx="11049000" cy="8864600"/>
          </a:xfrm>
          <a:prstGeom prst="rect">
            <a:avLst/>
          </a:prstGeom>
        </p:spPr>
        <p:txBody>
          <a:bodyPr/>
          <a:lstStyle>
            <a:lvl1pPr indent="-322325">
              <a:lnSpc>
                <a:spcPct val="100000"/>
              </a:lnSpc>
              <a:spcBef>
                <a:spcPts val="5300"/>
              </a:spcBef>
              <a:buSzPts val="5200"/>
              <a:defRPr sz="5200"/>
            </a:lvl1pPr>
            <a:lvl2pPr indent="-322325">
              <a:lnSpc>
                <a:spcPct val="100000"/>
              </a:lnSpc>
              <a:spcBef>
                <a:spcPts val="5300"/>
              </a:spcBef>
              <a:buSzPts val="5200"/>
              <a:defRPr sz="5200"/>
            </a:lvl2pPr>
            <a:lvl3pPr indent="-322324">
              <a:lnSpc>
                <a:spcPct val="100000"/>
              </a:lnSpc>
              <a:spcBef>
                <a:spcPts val="5300"/>
              </a:spcBef>
              <a:buSzPts val="5200"/>
              <a:defRPr sz="5200"/>
            </a:lvl3pPr>
            <a:lvl4pPr indent="-322324">
              <a:lnSpc>
                <a:spcPct val="100000"/>
              </a:lnSpc>
              <a:spcBef>
                <a:spcPts val="5300"/>
              </a:spcBef>
              <a:buSzPts val="5200"/>
              <a:defRPr sz="5200"/>
            </a:lvl4pPr>
            <a:lvl5pPr indent="-322326">
              <a:lnSpc>
                <a:spcPct val="100000"/>
              </a:lnSpc>
              <a:spcBef>
                <a:spcPts val="5300"/>
              </a:spcBef>
              <a:buSzPts val="5200"/>
              <a:defRPr sz="52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4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ês Fotos">
    <p:spTree>
      <p:nvGrpSpPr>
        <p:cNvPr id="1" name=""/>
        <p:cNvGrpSpPr/>
        <p:nvPr/>
      </p:nvGrpSpPr>
      <p:grpSpPr>
        <a:xfrm>
          <a:off x="0" y="0"/>
          <a:ext cx="0" cy="0"/>
          <a:chOff x="0" y="0"/>
          <a:chExt cx="0" cy="0"/>
        </a:xfrm>
      </p:grpSpPr>
      <p:sp>
        <p:nvSpPr>
          <p:cNvPr id="50" name="Google Shape;29;p13"/>
          <p:cNvSpPr/>
          <p:nvPr>
            <p:ph type="pic" sz="half" idx="21"/>
          </p:nvPr>
        </p:nvSpPr>
        <p:spPr>
          <a:xfrm>
            <a:off x="12420509" y="5714207"/>
            <a:ext cx="11023602" cy="8255001"/>
          </a:xfrm>
          <a:prstGeom prst="rect">
            <a:avLst/>
          </a:prstGeom>
        </p:spPr>
        <p:txBody>
          <a:bodyPr lIns="91439" tIns="45719" rIns="91439" bIns="45719" anchor="t">
            <a:noAutofit/>
          </a:bodyPr>
          <a:lstStyle/>
          <a:p>
            <a:pPr/>
          </a:p>
        </p:txBody>
      </p:sp>
      <p:sp>
        <p:nvSpPr>
          <p:cNvPr id="51" name="Google Shape;30;p13"/>
          <p:cNvSpPr/>
          <p:nvPr>
            <p:ph type="pic" sz="half" idx="22"/>
          </p:nvPr>
        </p:nvSpPr>
        <p:spPr>
          <a:xfrm>
            <a:off x="12420600" y="-673100"/>
            <a:ext cx="11023600" cy="8255000"/>
          </a:xfrm>
          <a:prstGeom prst="rect">
            <a:avLst/>
          </a:prstGeom>
        </p:spPr>
        <p:txBody>
          <a:bodyPr lIns="91439" tIns="45719" rIns="91439" bIns="45719" anchor="t">
            <a:noAutofit/>
          </a:bodyPr>
          <a:lstStyle/>
          <a:p>
            <a:pPr/>
          </a:p>
        </p:txBody>
      </p:sp>
      <p:sp>
        <p:nvSpPr>
          <p:cNvPr id="52" name="Google Shape;31;p13"/>
          <p:cNvSpPr/>
          <p:nvPr>
            <p:ph type="pic" idx="23"/>
          </p:nvPr>
        </p:nvSpPr>
        <p:spPr>
          <a:xfrm>
            <a:off x="-825500" y="-2108200"/>
            <a:ext cx="13804903" cy="18443211"/>
          </a:xfrm>
          <a:prstGeom prst="rect">
            <a:avLst/>
          </a:prstGeom>
        </p:spPr>
        <p:txBody>
          <a:bodyPr lIns="91439" tIns="45719" rIns="91439" bIns="45719" anchor="t">
            <a:noAutofit/>
          </a:bodyPr>
          <a:lstStyle/>
          <a:p>
            <a:pPr/>
          </a:p>
        </p:txBody>
      </p:sp>
      <p:sp>
        <p:nvSpPr>
          <p:cNvPr id="5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60" name="Texto do Título"/>
          <p:cNvSpPr txBox="1"/>
          <p:nvPr>
            <p:ph type="title"/>
          </p:nvPr>
        </p:nvSpPr>
        <p:spPr>
          <a:xfrm>
            <a:off x="673100" y="2870200"/>
            <a:ext cx="23050500" cy="4559300"/>
          </a:xfrm>
          <a:prstGeom prst="rect">
            <a:avLst/>
          </a:prstGeom>
        </p:spPr>
        <p:txBody>
          <a:bodyPr anchor="b"/>
          <a:lstStyle/>
          <a:p>
            <a:pPr/>
            <a:r>
              <a:t>Texto do Título</a:t>
            </a:r>
          </a:p>
        </p:txBody>
      </p:sp>
      <p:sp>
        <p:nvSpPr>
          <p:cNvPr id="61" name="Nível de Corpo Um…"/>
          <p:cNvSpPr txBox="1"/>
          <p:nvPr>
            <p:ph type="body" sz="quarter" idx="1"/>
          </p:nvPr>
        </p:nvSpPr>
        <p:spPr>
          <a:xfrm>
            <a:off x="673100" y="7416800"/>
            <a:ext cx="23050500" cy="1816100"/>
          </a:xfrm>
          <a:prstGeom prst="rect">
            <a:avLst/>
          </a:prstGeom>
        </p:spPr>
        <p:txBody>
          <a:bodyPr anchor="t"/>
          <a:lstStyle>
            <a:lvl1pPr marL="228600" indent="0" algn="ctr">
              <a:lnSpc>
                <a:spcPct val="100000"/>
              </a:lnSpc>
              <a:spcBef>
                <a:spcPts val="0"/>
              </a:spcBef>
              <a:buClrTx/>
              <a:buSzTx/>
              <a:buFontTx/>
              <a:buNone/>
              <a:defRPr sz="5200"/>
            </a:lvl1pPr>
            <a:lvl2pPr marL="228600" indent="457200" algn="ctr">
              <a:lnSpc>
                <a:spcPct val="100000"/>
              </a:lnSpc>
              <a:spcBef>
                <a:spcPts val="0"/>
              </a:spcBef>
              <a:buClrTx/>
              <a:buSzTx/>
              <a:buFontTx/>
              <a:buNone/>
              <a:defRPr sz="5200"/>
            </a:lvl2pPr>
            <a:lvl3pPr marL="228600" indent="914400" algn="ctr">
              <a:lnSpc>
                <a:spcPct val="100000"/>
              </a:lnSpc>
              <a:spcBef>
                <a:spcPts val="0"/>
              </a:spcBef>
              <a:buClrTx/>
              <a:buSzTx/>
              <a:buFontTx/>
              <a:buNone/>
              <a:defRPr sz="5200"/>
            </a:lvl3pPr>
            <a:lvl4pPr marL="228600" indent="1371600" algn="ctr">
              <a:lnSpc>
                <a:spcPct val="100000"/>
              </a:lnSpc>
              <a:spcBef>
                <a:spcPts val="0"/>
              </a:spcBef>
              <a:buClrTx/>
              <a:buSzTx/>
              <a:buFontTx/>
              <a:buNone/>
              <a:defRPr sz="5200"/>
            </a:lvl4pPr>
            <a:lvl5pPr marL="228600" indent="1828800" algn="ctr">
              <a:lnSpc>
                <a:spcPct val="100000"/>
              </a:lnSpc>
              <a:spcBef>
                <a:spcPts val="0"/>
              </a:spcBef>
              <a:buClrTx/>
              <a:buSzTx/>
              <a:buFontTx/>
              <a:buNone/>
              <a:defRPr sz="52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6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 Centro">
    <p:spTree>
      <p:nvGrpSpPr>
        <p:cNvPr id="1" name=""/>
        <p:cNvGrpSpPr/>
        <p:nvPr/>
      </p:nvGrpSpPr>
      <p:grpSpPr>
        <a:xfrm>
          <a:off x="0" y="0"/>
          <a:ext cx="0" cy="0"/>
          <a:chOff x="0" y="0"/>
          <a:chExt cx="0" cy="0"/>
        </a:xfrm>
      </p:grpSpPr>
      <p:sp>
        <p:nvSpPr>
          <p:cNvPr id="69" name="Texto do Título"/>
          <p:cNvSpPr txBox="1"/>
          <p:nvPr>
            <p:ph type="title"/>
          </p:nvPr>
        </p:nvSpPr>
        <p:spPr>
          <a:xfrm>
            <a:off x="673100" y="4572000"/>
            <a:ext cx="23050500" cy="4559300"/>
          </a:xfrm>
          <a:prstGeom prst="rect">
            <a:avLst/>
          </a:prstGeom>
        </p:spPr>
        <p:txBody>
          <a:bodyPr/>
          <a:lstStyle/>
          <a:p>
            <a:pPr/>
            <a:r>
              <a:t>Texto do Título</a:t>
            </a:r>
          </a:p>
        </p:txBody>
      </p:sp>
      <p:sp>
        <p:nvSpPr>
          <p:cNvPr id="7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 Superior">
    <p:spTree>
      <p:nvGrpSpPr>
        <p:cNvPr id="1" name=""/>
        <p:cNvGrpSpPr/>
        <p:nvPr/>
      </p:nvGrpSpPr>
      <p:grpSpPr>
        <a:xfrm>
          <a:off x="0" y="0"/>
          <a:ext cx="0" cy="0"/>
          <a:chOff x="0" y="0"/>
          <a:chExt cx="0" cy="0"/>
        </a:xfrm>
      </p:grpSpPr>
      <p:sp>
        <p:nvSpPr>
          <p:cNvPr id="77" name="Texto do Título"/>
          <p:cNvSpPr txBox="1"/>
          <p:nvPr>
            <p:ph type="title"/>
          </p:nvPr>
        </p:nvSpPr>
        <p:spPr>
          <a:prstGeom prst="rect">
            <a:avLst/>
          </a:prstGeom>
        </p:spPr>
        <p:txBody>
          <a:bodyPr/>
          <a:lstStyle/>
          <a:p>
            <a:pPr/>
            <a:r>
              <a:t>Texto do Título</a:t>
            </a:r>
          </a:p>
        </p:txBody>
      </p:sp>
      <p:sp>
        <p:nvSpPr>
          <p:cNvPr id="78"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rcadores">
    <p:spTree>
      <p:nvGrpSpPr>
        <p:cNvPr id="1" name=""/>
        <p:cNvGrpSpPr/>
        <p:nvPr/>
      </p:nvGrpSpPr>
      <p:grpSpPr>
        <a:xfrm>
          <a:off x="0" y="0"/>
          <a:ext cx="0" cy="0"/>
          <a:chOff x="0" y="0"/>
          <a:chExt cx="0" cy="0"/>
        </a:xfrm>
      </p:grpSpPr>
      <p:sp>
        <p:nvSpPr>
          <p:cNvPr id="85" name="Nível de Corpo Um…"/>
          <p:cNvSpPr txBox="1"/>
          <p:nvPr>
            <p:ph type="body" idx="1"/>
          </p:nvPr>
        </p:nvSpPr>
        <p:spPr>
          <a:xfrm>
            <a:off x="1435100" y="1066800"/>
            <a:ext cx="21501100" cy="11557000"/>
          </a:xfrm>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86"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o do Título"/>
          <p:cNvSpPr txBox="1"/>
          <p:nvPr>
            <p:ph type="title"/>
          </p:nvPr>
        </p:nvSpPr>
        <p:spPr>
          <a:xfrm>
            <a:off x="673100" y="355600"/>
            <a:ext cx="230505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do Título</a:t>
            </a:r>
          </a:p>
        </p:txBody>
      </p:sp>
      <p:sp>
        <p:nvSpPr>
          <p:cNvPr id="3" name="Nível de Corpo Um…"/>
          <p:cNvSpPr txBox="1"/>
          <p:nvPr>
            <p:ph type="body" idx="1"/>
          </p:nvPr>
        </p:nvSpPr>
        <p:spPr>
          <a:xfrm>
            <a:off x="673100" y="3835400"/>
            <a:ext cx="23050500" cy="886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p:nvPr>
            <p:ph type="sldNum" sz="quarter" idx="2"/>
          </p:nvPr>
        </p:nvSpPr>
        <p:spPr>
          <a:xfrm>
            <a:off x="11976099" y="13080999"/>
            <a:ext cx="419101" cy="457201"/>
          </a:xfrm>
          <a:prstGeom prst="rect">
            <a:avLst/>
          </a:prstGeom>
          <a:ln w="12700">
            <a:miter lim="400000"/>
          </a:ln>
        </p:spPr>
        <p:txBody>
          <a:bodyPr wrap="none" lIns="50800" tIns="50800" rIns="50800" bIns="50800" anchor="b">
            <a:spAutoFit/>
          </a:bodyPr>
          <a:lstStyle>
            <a:lvl1pPr algn="ctr">
              <a:defRPr sz="2400">
                <a:latin typeface="Gill Sans"/>
                <a:ea typeface="Gill Sans"/>
                <a:cs typeface="Gill Sans"/>
                <a:sym typeface="Gill Sa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10000" u="none">
          <a:solidFill>
            <a:srgbClr val="535353"/>
          </a:solidFill>
          <a:uFillTx/>
          <a:latin typeface="Gill Sans"/>
          <a:ea typeface="Gill Sans"/>
          <a:cs typeface="Gill Sans"/>
          <a:sym typeface="Gill Sans"/>
        </a:defRPr>
      </a:lvl1pPr>
      <a:lvl2pPr marL="0" marR="0" indent="0" algn="ctr" defTabSz="914400" rtl="0" latinLnBrk="0">
        <a:lnSpc>
          <a:spcPct val="100000"/>
        </a:lnSpc>
        <a:spcBef>
          <a:spcPts val="0"/>
        </a:spcBef>
        <a:spcAft>
          <a:spcPts val="0"/>
        </a:spcAft>
        <a:buClrTx/>
        <a:buSzTx/>
        <a:buFontTx/>
        <a:buNone/>
        <a:tabLst/>
        <a:defRPr b="0" baseline="0" cap="none" i="0" spc="0" strike="noStrike" sz="10000" u="none">
          <a:solidFill>
            <a:srgbClr val="535353"/>
          </a:solidFill>
          <a:uFillTx/>
          <a:latin typeface="Gill Sans"/>
          <a:ea typeface="Gill Sans"/>
          <a:cs typeface="Gill Sans"/>
          <a:sym typeface="Gill Sans"/>
        </a:defRPr>
      </a:lvl2pPr>
      <a:lvl3pPr marL="0" marR="0" indent="0" algn="ctr" defTabSz="914400" rtl="0" latinLnBrk="0">
        <a:lnSpc>
          <a:spcPct val="100000"/>
        </a:lnSpc>
        <a:spcBef>
          <a:spcPts val="0"/>
        </a:spcBef>
        <a:spcAft>
          <a:spcPts val="0"/>
        </a:spcAft>
        <a:buClrTx/>
        <a:buSzTx/>
        <a:buFontTx/>
        <a:buNone/>
        <a:tabLst/>
        <a:defRPr b="0" baseline="0" cap="none" i="0" spc="0" strike="noStrike" sz="10000" u="none">
          <a:solidFill>
            <a:srgbClr val="535353"/>
          </a:solidFill>
          <a:uFillTx/>
          <a:latin typeface="Gill Sans"/>
          <a:ea typeface="Gill Sans"/>
          <a:cs typeface="Gill Sans"/>
          <a:sym typeface="Gill Sans"/>
        </a:defRPr>
      </a:lvl3pPr>
      <a:lvl4pPr marL="0" marR="0" indent="0" algn="ctr" defTabSz="914400" rtl="0" latinLnBrk="0">
        <a:lnSpc>
          <a:spcPct val="100000"/>
        </a:lnSpc>
        <a:spcBef>
          <a:spcPts val="0"/>
        </a:spcBef>
        <a:spcAft>
          <a:spcPts val="0"/>
        </a:spcAft>
        <a:buClrTx/>
        <a:buSzTx/>
        <a:buFontTx/>
        <a:buNone/>
        <a:tabLst/>
        <a:defRPr b="0" baseline="0" cap="none" i="0" spc="0" strike="noStrike" sz="10000" u="none">
          <a:solidFill>
            <a:srgbClr val="535353"/>
          </a:solidFill>
          <a:uFillTx/>
          <a:latin typeface="Gill Sans"/>
          <a:ea typeface="Gill Sans"/>
          <a:cs typeface="Gill Sans"/>
          <a:sym typeface="Gill Sans"/>
        </a:defRPr>
      </a:lvl4pPr>
      <a:lvl5pPr marL="0" marR="0" indent="0" algn="ctr" defTabSz="914400" rtl="0" latinLnBrk="0">
        <a:lnSpc>
          <a:spcPct val="100000"/>
        </a:lnSpc>
        <a:spcBef>
          <a:spcPts val="0"/>
        </a:spcBef>
        <a:spcAft>
          <a:spcPts val="0"/>
        </a:spcAft>
        <a:buClrTx/>
        <a:buSzTx/>
        <a:buFontTx/>
        <a:buNone/>
        <a:tabLst/>
        <a:defRPr b="0" baseline="0" cap="none" i="0" spc="0" strike="noStrike" sz="10000" u="none">
          <a:solidFill>
            <a:srgbClr val="535353"/>
          </a:solidFill>
          <a:uFillTx/>
          <a:latin typeface="Gill Sans"/>
          <a:ea typeface="Gill Sans"/>
          <a:cs typeface="Gill Sans"/>
          <a:sym typeface="Gill Sans"/>
        </a:defRPr>
      </a:lvl5pPr>
      <a:lvl6pPr marL="0" marR="0" indent="0" algn="ctr" defTabSz="914400" rtl="0" latinLnBrk="0">
        <a:lnSpc>
          <a:spcPct val="100000"/>
        </a:lnSpc>
        <a:spcBef>
          <a:spcPts val="0"/>
        </a:spcBef>
        <a:spcAft>
          <a:spcPts val="0"/>
        </a:spcAft>
        <a:buClrTx/>
        <a:buSzTx/>
        <a:buFontTx/>
        <a:buNone/>
        <a:tabLst/>
        <a:defRPr b="0" baseline="0" cap="none" i="0" spc="0" strike="noStrike" sz="10000" u="none">
          <a:solidFill>
            <a:srgbClr val="535353"/>
          </a:solidFill>
          <a:uFillTx/>
          <a:latin typeface="Gill Sans"/>
          <a:ea typeface="Gill Sans"/>
          <a:cs typeface="Gill Sans"/>
          <a:sym typeface="Gill Sans"/>
        </a:defRPr>
      </a:lvl6pPr>
      <a:lvl7pPr marL="0" marR="0" indent="0" algn="ctr" defTabSz="914400" rtl="0" latinLnBrk="0">
        <a:lnSpc>
          <a:spcPct val="100000"/>
        </a:lnSpc>
        <a:spcBef>
          <a:spcPts val="0"/>
        </a:spcBef>
        <a:spcAft>
          <a:spcPts val="0"/>
        </a:spcAft>
        <a:buClrTx/>
        <a:buSzTx/>
        <a:buFontTx/>
        <a:buNone/>
        <a:tabLst/>
        <a:defRPr b="0" baseline="0" cap="none" i="0" spc="0" strike="noStrike" sz="10000" u="none">
          <a:solidFill>
            <a:srgbClr val="535353"/>
          </a:solidFill>
          <a:uFillTx/>
          <a:latin typeface="Gill Sans"/>
          <a:ea typeface="Gill Sans"/>
          <a:cs typeface="Gill Sans"/>
          <a:sym typeface="Gill Sans"/>
        </a:defRPr>
      </a:lvl7pPr>
      <a:lvl8pPr marL="0" marR="0" indent="0" algn="ctr" defTabSz="914400" rtl="0" latinLnBrk="0">
        <a:lnSpc>
          <a:spcPct val="100000"/>
        </a:lnSpc>
        <a:spcBef>
          <a:spcPts val="0"/>
        </a:spcBef>
        <a:spcAft>
          <a:spcPts val="0"/>
        </a:spcAft>
        <a:buClrTx/>
        <a:buSzTx/>
        <a:buFontTx/>
        <a:buNone/>
        <a:tabLst/>
        <a:defRPr b="0" baseline="0" cap="none" i="0" spc="0" strike="noStrike" sz="10000" u="none">
          <a:solidFill>
            <a:srgbClr val="535353"/>
          </a:solidFill>
          <a:uFillTx/>
          <a:latin typeface="Gill Sans"/>
          <a:ea typeface="Gill Sans"/>
          <a:cs typeface="Gill Sans"/>
          <a:sym typeface="Gill Sans"/>
        </a:defRPr>
      </a:lvl8pPr>
      <a:lvl9pPr marL="0" marR="0" indent="0" algn="ctr" defTabSz="914400" rtl="0" latinLnBrk="0">
        <a:lnSpc>
          <a:spcPct val="100000"/>
        </a:lnSpc>
        <a:spcBef>
          <a:spcPts val="0"/>
        </a:spcBef>
        <a:spcAft>
          <a:spcPts val="0"/>
        </a:spcAft>
        <a:buClrTx/>
        <a:buSzTx/>
        <a:buFontTx/>
        <a:buNone/>
        <a:tabLst/>
        <a:defRPr b="0" baseline="0" cap="none" i="0" spc="0" strike="noStrike" sz="10000" u="none">
          <a:solidFill>
            <a:srgbClr val="535353"/>
          </a:solidFill>
          <a:uFillTx/>
          <a:latin typeface="Gill Sans"/>
          <a:ea typeface="Gill Sans"/>
          <a:cs typeface="Gill Sans"/>
          <a:sym typeface="Gill Sans"/>
        </a:defRPr>
      </a:lvl9pPr>
    </p:titleStyle>
    <p:bodyStyle>
      <a:lvl1pPr marL="457200" marR="0" indent="-561848" algn="l" defTabSz="914400" rtl="0" latinLnBrk="0">
        <a:lnSpc>
          <a:spcPct val="120000"/>
        </a:lnSpc>
        <a:spcBef>
          <a:spcPts val="6500"/>
        </a:spcBef>
        <a:spcAft>
          <a:spcPts val="0"/>
        </a:spcAft>
        <a:buClr>
          <a:srgbClr val="535353"/>
        </a:buClr>
        <a:buSzPts val="6400"/>
        <a:buFont typeface="Gill Sans"/>
        <a:buChar char="•"/>
        <a:tabLst/>
        <a:defRPr b="0" baseline="0" cap="none" i="0" spc="0" strike="noStrike" sz="6400" u="none">
          <a:solidFill>
            <a:srgbClr val="535353"/>
          </a:solidFill>
          <a:uFillTx/>
          <a:latin typeface="Gill Sans"/>
          <a:ea typeface="Gill Sans"/>
          <a:cs typeface="Gill Sans"/>
          <a:sym typeface="Gill Sans"/>
        </a:defRPr>
      </a:lvl1pPr>
      <a:lvl2pPr marL="914400" marR="0" indent="-561848" algn="l" defTabSz="914400" rtl="0" latinLnBrk="0">
        <a:lnSpc>
          <a:spcPct val="120000"/>
        </a:lnSpc>
        <a:spcBef>
          <a:spcPts val="6500"/>
        </a:spcBef>
        <a:spcAft>
          <a:spcPts val="0"/>
        </a:spcAft>
        <a:buClr>
          <a:srgbClr val="535353"/>
        </a:buClr>
        <a:buSzPts val="6400"/>
        <a:buFont typeface="Gill Sans"/>
        <a:buChar char="•"/>
        <a:tabLst/>
        <a:defRPr b="0" baseline="0" cap="none" i="0" spc="0" strike="noStrike" sz="6400" u="none">
          <a:solidFill>
            <a:srgbClr val="535353"/>
          </a:solidFill>
          <a:uFillTx/>
          <a:latin typeface="Gill Sans"/>
          <a:ea typeface="Gill Sans"/>
          <a:cs typeface="Gill Sans"/>
          <a:sym typeface="Gill Sans"/>
        </a:defRPr>
      </a:lvl2pPr>
      <a:lvl3pPr marL="1371600" marR="0" indent="-561848" algn="l" defTabSz="914400" rtl="0" latinLnBrk="0">
        <a:lnSpc>
          <a:spcPct val="120000"/>
        </a:lnSpc>
        <a:spcBef>
          <a:spcPts val="6500"/>
        </a:spcBef>
        <a:spcAft>
          <a:spcPts val="0"/>
        </a:spcAft>
        <a:buClr>
          <a:srgbClr val="535353"/>
        </a:buClr>
        <a:buSzPts val="6400"/>
        <a:buFont typeface="Gill Sans"/>
        <a:buChar char="•"/>
        <a:tabLst/>
        <a:defRPr b="0" baseline="0" cap="none" i="0" spc="0" strike="noStrike" sz="6400" u="none">
          <a:solidFill>
            <a:srgbClr val="535353"/>
          </a:solidFill>
          <a:uFillTx/>
          <a:latin typeface="Gill Sans"/>
          <a:ea typeface="Gill Sans"/>
          <a:cs typeface="Gill Sans"/>
          <a:sym typeface="Gill Sans"/>
        </a:defRPr>
      </a:lvl3pPr>
      <a:lvl4pPr marL="1828800" marR="0" indent="-561848" algn="l" defTabSz="914400" rtl="0" latinLnBrk="0">
        <a:lnSpc>
          <a:spcPct val="120000"/>
        </a:lnSpc>
        <a:spcBef>
          <a:spcPts val="6500"/>
        </a:spcBef>
        <a:spcAft>
          <a:spcPts val="0"/>
        </a:spcAft>
        <a:buClr>
          <a:srgbClr val="535353"/>
        </a:buClr>
        <a:buSzPts val="6400"/>
        <a:buFont typeface="Gill Sans"/>
        <a:buChar char="•"/>
        <a:tabLst/>
        <a:defRPr b="0" baseline="0" cap="none" i="0" spc="0" strike="noStrike" sz="6400" u="none">
          <a:solidFill>
            <a:srgbClr val="535353"/>
          </a:solidFill>
          <a:uFillTx/>
          <a:latin typeface="Gill Sans"/>
          <a:ea typeface="Gill Sans"/>
          <a:cs typeface="Gill Sans"/>
          <a:sym typeface="Gill Sans"/>
        </a:defRPr>
      </a:lvl4pPr>
      <a:lvl5pPr marL="2286000" marR="0" indent="-561848" algn="l" defTabSz="914400" rtl="0" latinLnBrk="0">
        <a:lnSpc>
          <a:spcPct val="120000"/>
        </a:lnSpc>
        <a:spcBef>
          <a:spcPts val="6500"/>
        </a:spcBef>
        <a:spcAft>
          <a:spcPts val="0"/>
        </a:spcAft>
        <a:buClr>
          <a:srgbClr val="535353"/>
        </a:buClr>
        <a:buSzPts val="6400"/>
        <a:buFont typeface="Gill Sans"/>
        <a:buChar char="•"/>
        <a:tabLst/>
        <a:defRPr b="0" baseline="0" cap="none" i="0" spc="0" strike="noStrike" sz="6400" u="none">
          <a:solidFill>
            <a:srgbClr val="535353"/>
          </a:solidFill>
          <a:uFillTx/>
          <a:latin typeface="Gill Sans"/>
          <a:ea typeface="Gill Sans"/>
          <a:cs typeface="Gill Sans"/>
          <a:sym typeface="Gill Sans"/>
        </a:defRPr>
      </a:lvl5pPr>
      <a:lvl6pPr marL="2817582" marR="0" indent="-396708" algn="l" defTabSz="914400" rtl="0" latinLnBrk="0">
        <a:lnSpc>
          <a:spcPct val="120000"/>
        </a:lnSpc>
        <a:spcBef>
          <a:spcPts val="6500"/>
        </a:spcBef>
        <a:spcAft>
          <a:spcPts val="0"/>
        </a:spcAft>
        <a:buClr>
          <a:srgbClr val="535353"/>
        </a:buClr>
        <a:buSzPts val="6400"/>
        <a:buFont typeface="Gill Sans"/>
        <a:buChar char="•"/>
        <a:tabLst/>
        <a:defRPr b="0" baseline="0" cap="none" i="0" spc="0" strike="noStrike" sz="6400" u="none">
          <a:solidFill>
            <a:srgbClr val="535353"/>
          </a:solidFill>
          <a:uFillTx/>
          <a:latin typeface="Gill Sans"/>
          <a:ea typeface="Gill Sans"/>
          <a:cs typeface="Gill Sans"/>
          <a:sym typeface="Gill Sans"/>
        </a:defRPr>
      </a:lvl6pPr>
      <a:lvl7pPr marL="3274783" marR="0" indent="-396709" algn="l" defTabSz="914400" rtl="0" latinLnBrk="0">
        <a:lnSpc>
          <a:spcPct val="120000"/>
        </a:lnSpc>
        <a:spcBef>
          <a:spcPts val="6500"/>
        </a:spcBef>
        <a:spcAft>
          <a:spcPts val="0"/>
        </a:spcAft>
        <a:buClr>
          <a:srgbClr val="535353"/>
        </a:buClr>
        <a:buSzPts val="6400"/>
        <a:buFont typeface="Gill Sans"/>
        <a:buChar char="•"/>
        <a:tabLst/>
        <a:defRPr b="0" baseline="0" cap="none" i="0" spc="0" strike="noStrike" sz="6400" u="none">
          <a:solidFill>
            <a:srgbClr val="535353"/>
          </a:solidFill>
          <a:uFillTx/>
          <a:latin typeface="Gill Sans"/>
          <a:ea typeface="Gill Sans"/>
          <a:cs typeface="Gill Sans"/>
          <a:sym typeface="Gill Sans"/>
        </a:defRPr>
      </a:lvl7pPr>
      <a:lvl8pPr marL="3731983" marR="0" indent="-396709" algn="l" defTabSz="914400" rtl="0" latinLnBrk="0">
        <a:lnSpc>
          <a:spcPct val="120000"/>
        </a:lnSpc>
        <a:spcBef>
          <a:spcPts val="6500"/>
        </a:spcBef>
        <a:spcAft>
          <a:spcPts val="0"/>
        </a:spcAft>
        <a:buClr>
          <a:srgbClr val="535353"/>
        </a:buClr>
        <a:buSzPts val="6400"/>
        <a:buFont typeface="Gill Sans"/>
        <a:buChar char="•"/>
        <a:tabLst/>
        <a:defRPr b="0" baseline="0" cap="none" i="0" spc="0" strike="noStrike" sz="6400" u="none">
          <a:solidFill>
            <a:srgbClr val="535353"/>
          </a:solidFill>
          <a:uFillTx/>
          <a:latin typeface="Gill Sans"/>
          <a:ea typeface="Gill Sans"/>
          <a:cs typeface="Gill Sans"/>
          <a:sym typeface="Gill Sans"/>
        </a:defRPr>
      </a:lvl8pPr>
      <a:lvl9pPr marL="4189183" marR="0" indent="-396709" algn="l" defTabSz="914400" rtl="0" latinLnBrk="0">
        <a:lnSpc>
          <a:spcPct val="120000"/>
        </a:lnSpc>
        <a:spcBef>
          <a:spcPts val="6500"/>
        </a:spcBef>
        <a:spcAft>
          <a:spcPts val="0"/>
        </a:spcAft>
        <a:buClr>
          <a:srgbClr val="535353"/>
        </a:buClr>
        <a:buSzPts val="6400"/>
        <a:buFont typeface="Gill Sans"/>
        <a:buChar char="•"/>
        <a:tabLst/>
        <a:defRPr b="0" baseline="0" cap="none" i="0" spc="0" strike="noStrike" sz="6400" u="none">
          <a:solidFill>
            <a:srgbClr val="535353"/>
          </a:solidFill>
          <a:uFillTx/>
          <a:latin typeface="Gill Sans"/>
          <a:ea typeface="Gill Sans"/>
          <a:cs typeface="Gill Sans"/>
          <a:sym typeface="Gill Sans"/>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1pPr>
      <a:lvl2pPr marL="0" marR="0" indent="0" algn="ct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2pPr>
      <a:lvl3pPr marL="0" marR="0" indent="0" algn="ct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3pPr>
      <a:lvl4pPr marL="0" marR="0" indent="0" algn="ct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4pPr>
      <a:lvl5pPr marL="0" marR="0" indent="0" algn="ct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5pPr>
      <a:lvl6pPr marL="0" marR="0" indent="0" algn="ct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6pPr>
      <a:lvl7pPr marL="0" marR="0" indent="0" algn="ct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7pPr>
      <a:lvl8pPr marL="0" marR="0" indent="0" algn="ct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8pPr>
      <a:lvl9pPr marL="0" marR="0" indent="0" algn="ct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public.tableau.com/app/profile/gustavo.garrafoli4463/viz/Argentina-ML-ggarrafoliH_1/H_1_Overall?publish=yes" TargetMode="Externa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ggarrafoli2/mercado_livre" TargetMode="Externa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ggarrafoli2/mercado_livre" TargetMode="Externa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 TargetMode="External"/><Relationship Id="rId3" Type="http://schemas.openxmlformats.org/officeDocument/2006/relationships/hyperlink" Target="https://g1.globo.com/economia/noticia/2020/08/22/argentina-congela-tarifas-de-celular-internet-e-tv-por-assinatura-e-regula-futuros-aumentos.ghtml" TargetMode="External"/><Relationship Id="rId4" Type="http://schemas.openxmlformats.org/officeDocument/2006/relationships/hyperlink" Target="https://replit.com/~" TargetMode="External"/><Relationship Id="rId5" Type="http://schemas.openxmlformats.org/officeDocument/2006/relationships/hyperlink" Target="https://olhardigital.com.br/2019/09/23/noticias/android-faz-11-anos-relembre-alguns-de-seus-momentos-importantes/" TargetMode="External"/><Relationship Id="rId6" Type="http://schemas.openxmlformats.org/officeDocument/2006/relationships/hyperlink" Target="https://www.oficinadanet.com.br/smartphones/33181-todos-os-iphones-ja-lancados"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59;p1"/>
          <p:cNvSpPr txBox="1"/>
          <p:nvPr>
            <p:ph type="ctrTitle"/>
          </p:nvPr>
        </p:nvSpPr>
        <p:spPr>
          <a:prstGeom prst="rect">
            <a:avLst/>
          </a:prstGeom>
        </p:spPr>
        <p:txBody>
          <a:bodyPr/>
          <a:lstStyle/>
          <a:p>
            <a:pPr/>
            <a:r>
              <a:t>GUSTAVO GARRAFOLI 19.03.25</a:t>
            </a:r>
          </a:p>
        </p:txBody>
      </p:sp>
      <p:grpSp>
        <p:nvGrpSpPr>
          <p:cNvPr id="122" name="Imagem"/>
          <p:cNvGrpSpPr/>
          <p:nvPr/>
        </p:nvGrpSpPr>
        <p:grpSpPr>
          <a:xfrm>
            <a:off x="7916108" y="296256"/>
            <a:ext cx="9262688" cy="9300788"/>
            <a:chOff x="0" y="0"/>
            <a:chExt cx="9262687" cy="9300787"/>
          </a:xfrm>
        </p:grpSpPr>
        <p:pic>
          <p:nvPicPr>
            <p:cNvPr id="121" name="Imagem" descr="Imagem"/>
            <p:cNvPicPr>
              <a:picLocks noChangeAspect="1"/>
            </p:cNvPicPr>
            <p:nvPr/>
          </p:nvPicPr>
          <p:blipFill>
            <a:blip r:embed="rId2">
              <a:extLst/>
            </a:blip>
            <a:stretch>
              <a:fillRect/>
            </a:stretch>
          </p:blipFill>
          <p:spPr>
            <a:xfrm>
              <a:off x="203200" y="203200"/>
              <a:ext cx="8856288" cy="8856288"/>
            </a:xfrm>
            <a:prstGeom prst="rect">
              <a:avLst/>
            </a:prstGeom>
            <a:ln>
              <a:noFill/>
            </a:ln>
            <a:effectLst/>
          </p:spPr>
        </p:pic>
        <p:pic>
          <p:nvPicPr>
            <p:cNvPr id="120" name="Imagem" descr="Imagem"/>
            <p:cNvPicPr>
              <a:picLocks noChangeAspect="0"/>
            </p:cNvPicPr>
            <p:nvPr/>
          </p:nvPicPr>
          <p:blipFill>
            <a:blip r:embed="rId3">
              <a:extLst/>
            </a:blip>
            <a:stretch>
              <a:fillRect/>
            </a:stretch>
          </p:blipFill>
          <p:spPr>
            <a:xfrm>
              <a:off x="0" y="0"/>
              <a:ext cx="9262688" cy="9300788"/>
            </a:xfrm>
            <a:prstGeom prst="rect">
              <a:avLst/>
            </a:prstGeom>
            <a:effectLst/>
          </p:spPr>
        </p:pic>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68;p2"/>
          <p:cNvSpPr txBox="1"/>
          <p:nvPr>
            <p:ph type="title"/>
          </p:nvPr>
        </p:nvSpPr>
        <p:spPr>
          <a:xfrm>
            <a:off x="673100" y="1192399"/>
            <a:ext cx="11049000" cy="1656902"/>
          </a:xfrm>
          <a:prstGeom prst="rect">
            <a:avLst/>
          </a:prstGeom>
        </p:spPr>
        <p:txBody>
          <a:bodyPr anchor="t"/>
          <a:lstStyle>
            <a:lvl1pPr>
              <a:defRPr sz="6300"/>
            </a:lvl1pPr>
          </a:lstStyle>
          <a:p>
            <a:pPr/>
            <a:r>
              <a:t> AGENDA</a:t>
            </a:r>
          </a:p>
        </p:txBody>
      </p:sp>
      <p:sp>
        <p:nvSpPr>
          <p:cNvPr id="125" name="Google Shape;69;p2"/>
          <p:cNvSpPr txBox="1"/>
          <p:nvPr>
            <p:ph type="body" sz="half" idx="1"/>
          </p:nvPr>
        </p:nvSpPr>
        <p:spPr>
          <a:xfrm>
            <a:off x="673100" y="2862886"/>
            <a:ext cx="12934006" cy="9468815"/>
          </a:xfrm>
          <a:prstGeom prst="rect">
            <a:avLst/>
          </a:prstGeom>
        </p:spPr>
        <p:txBody>
          <a:bodyPr/>
          <a:lstStyle/>
          <a:p>
            <a:pPr marL="0" algn="l">
              <a:defRPr sz="3900"/>
            </a:pPr>
            <a:r>
              <a:t>I. Presentation of Tableau History H.1. Overall — 8min</a:t>
            </a:r>
          </a:p>
          <a:p>
            <a:pPr marL="0" algn="l">
              <a:defRPr sz="3900"/>
            </a:pPr>
          </a:p>
          <a:p>
            <a:pPr marL="0" algn="l">
              <a:defRPr sz="3900"/>
            </a:pPr>
            <a:r>
              <a:t>II. SQL DER and Answers (Git Hub) — 4min</a:t>
            </a:r>
          </a:p>
          <a:p>
            <a:pPr marL="0" algn="l">
              <a:defRPr sz="3900"/>
            </a:pPr>
          </a:p>
          <a:p>
            <a:pPr marL="0" algn="l">
              <a:defRPr sz="3900"/>
            </a:pPr>
            <a:r>
              <a:t>III. APIs and Python programming (Git Hub) — 4min</a:t>
            </a:r>
          </a:p>
          <a:p>
            <a:pPr marL="0" algn="l">
              <a:defRPr sz="3900"/>
            </a:pPr>
          </a:p>
          <a:p>
            <a:pPr marL="0" algn="l">
              <a:defRPr sz="3900"/>
            </a:pPr>
            <a:r>
              <a:t>VI. Conclusion — 12min</a:t>
            </a:r>
          </a:p>
          <a:p>
            <a:pPr marL="0" algn="l">
              <a:defRPr sz="3900"/>
            </a:pPr>
          </a:p>
          <a:p>
            <a:pPr marL="0" algn="l">
              <a:defRPr sz="3900"/>
            </a:pPr>
            <a:r>
              <a:t>V. Researched sources — 2min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77;p3"/>
          <p:cNvSpPr txBox="1"/>
          <p:nvPr>
            <p:ph type="title"/>
          </p:nvPr>
        </p:nvSpPr>
        <p:spPr>
          <a:xfrm>
            <a:off x="673100" y="355599"/>
            <a:ext cx="23050500" cy="1035812"/>
          </a:xfrm>
          <a:prstGeom prst="rect">
            <a:avLst/>
          </a:prstGeom>
        </p:spPr>
        <p:txBody>
          <a:bodyPr/>
          <a:lstStyle>
            <a:lvl1pPr>
              <a:defRPr sz="6000"/>
            </a:lvl1pPr>
          </a:lstStyle>
          <a:p>
            <a:pPr/>
            <a:r>
              <a:t>I. TABLEAU HISTORY H.1. OVERALL</a:t>
            </a:r>
          </a:p>
        </p:txBody>
      </p:sp>
      <p:sp>
        <p:nvSpPr>
          <p:cNvPr id="128" name="Google Shape;78;p3"/>
          <p:cNvSpPr txBox="1"/>
          <p:nvPr>
            <p:ph type="body" sz="quarter" idx="1"/>
          </p:nvPr>
        </p:nvSpPr>
        <p:spPr>
          <a:xfrm>
            <a:off x="666750" y="1518837"/>
            <a:ext cx="23050500" cy="1887913"/>
          </a:xfrm>
          <a:prstGeom prst="rect">
            <a:avLst/>
          </a:prstGeom>
        </p:spPr>
        <p:txBody>
          <a:bodyPr/>
          <a:lstStyle>
            <a:lvl1pPr marL="316737" indent="-305318">
              <a:lnSpc>
                <a:spcPct val="96000"/>
              </a:lnSpc>
              <a:spcBef>
                <a:spcPts val="2700"/>
              </a:spcBef>
              <a:buSzPct val="82000"/>
              <a:defRPr sz="3600" u="sng">
                <a:solidFill>
                  <a:srgbClr val="0000FF"/>
                </a:solidFill>
                <a:uFill>
                  <a:solidFill>
                    <a:srgbClr val="0000FF"/>
                  </a:solidFill>
                </a:uFill>
                <a:hlinkClick r:id="rId2" invalidUrl="" action="" tgtFrame="" tooltip="" history="1" highlightClick="0" endSnd="0"/>
              </a:defRPr>
            </a:lvl1pPr>
          </a:lstStyle>
          <a:p>
            <a:pPr>
              <a:defRPr u="none">
                <a:solidFill>
                  <a:srgbClr val="535353"/>
                </a:solidFill>
                <a:uFillTx/>
              </a:defRPr>
            </a:pPr>
            <a:r>
              <a:rPr u="sng">
                <a:solidFill>
                  <a:srgbClr val="0000FF"/>
                </a:solidFill>
                <a:uFill>
                  <a:solidFill>
                    <a:srgbClr val="0000FF"/>
                  </a:solidFill>
                </a:uFill>
                <a:hlinkClick r:id="rId2" invalidUrl="" action="" tgtFrame="" tooltip="" history="1" highlightClick="0" endSnd="0"/>
              </a:rPr>
              <a:t>https://public.tableau.com/app/profile/gustavo.garrafoli4463/viz/Argentina-ML-ggarrafoliH_1/H_1_Overall?publish=yes</a:t>
            </a:r>
          </a:p>
        </p:txBody>
      </p:sp>
      <p:pic>
        <p:nvPicPr>
          <p:cNvPr id="129" name="Captura de Tela 2025-03-19 às 14.33.13.png" descr="Captura de Tela 2025-03-19 às 14.33.13.png"/>
          <p:cNvPicPr>
            <a:picLocks noChangeAspect="1"/>
          </p:cNvPicPr>
          <p:nvPr/>
        </p:nvPicPr>
        <p:blipFill>
          <a:blip r:embed="rId3">
            <a:extLst/>
          </a:blip>
          <a:stretch>
            <a:fillRect/>
          </a:stretch>
        </p:blipFill>
        <p:spPr>
          <a:xfrm>
            <a:off x="3304517" y="3169131"/>
            <a:ext cx="17310101" cy="103378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83;p4"/>
          <p:cNvSpPr txBox="1"/>
          <p:nvPr>
            <p:ph type="title"/>
          </p:nvPr>
        </p:nvSpPr>
        <p:spPr>
          <a:xfrm>
            <a:off x="673100" y="355600"/>
            <a:ext cx="23050500" cy="1272963"/>
          </a:xfrm>
          <a:prstGeom prst="rect">
            <a:avLst/>
          </a:prstGeom>
        </p:spPr>
        <p:txBody>
          <a:bodyPr/>
          <a:lstStyle>
            <a:lvl1pPr>
              <a:defRPr sz="7000"/>
            </a:lvl1pPr>
          </a:lstStyle>
          <a:p>
            <a:pPr/>
            <a:r>
              <a:t>II. SQL DER AND ANSWERS (GIT HUB)</a:t>
            </a:r>
          </a:p>
        </p:txBody>
      </p:sp>
      <p:sp>
        <p:nvSpPr>
          <p:cNvPr id="132" name="Google Shape;84;p4"/>
          <p:cNvSpPr txBox="1"/>
          <p:nvPr>
            <p:ph type="body" sz="quarter" idx="1"/>
          </p:nvPr>
        </p:nvSpPr>
        <p:spPr>
          <a:xfrm>
            <a:off x="363736" y="2152927"/>
            <a:ext cx="1963317" cy="1625231"/>
          </a:xfrm>
          <a:prstGeom prst="rect">
            <a:avLst/>
          </a:prstGeom>
        </p:spPr>
        <p:txBody>
          <a:bodyPr/>
          <a:lstStyle>
            <a:lvl1pPr marL="414780" indent="-414780">
              <a:spcBef>
                <a:spcPts val="0"/>
              </a:spcBef>
              <a:buSzPts val="3600"/>
              <a:defRPr sz="3600"/>
            </a:lvl1pPr>
          </a:lstStyle>
          <a:p>
            <a:pPr/>
            <a:r>
              <a:t>DER:</a:t>
            </a:r>
          </a:p>
        </p:txBody>
      </p:sp>
      <p:sp>
        <p:nvSpPr>
          <p:cNvPr id="133" name="Google Shape;84;p4"/>
          <p:cNvSpPr txBox="1"/>
          <p:nvPr/>
        </p:nvSpPr>
        <p:spPr>
          <a:xfrm>
            <a:off x="19400777" y="2152927"/>
            <a:ext cx="2478259" cy="16252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14780" indent="-414780">
              <a:buClr>
                <a:srgbClr val="535353"/>
              </a:buClr>
              <a:buSzPts val="3600"/>
              <a:buFont typeface="Gill Sans"/>
              <a:buChar char="•"/>
              <a:defRPr sz="3600">
                <a:latin typeface="Gill Sans"/>
                <a:ea typeface="Gill Sans"/>
                <a:cs typeface="Gill Sans"/>
                <a:sym typeface="Gill Sans"/>
              </a:defRPr>
            </a:lvl1pPr>
          </a:lstStyle>
          <a:p>
            <a:pPr/>
            <a:r>
              <a:t>Git Hub:</a:t>
            </a:r>
          </a:p>
        </p:txBody>
      </p:sp>
      <p:sp>
        <p:nvSpPr>
          <p:cNvPr id="134" name="Google Shape;84;p4"/>
          <p:cNvSpPr txBox="1"/>
          <p:nvPr/>
        </p:nvSpPr>
        <p:spPr>
          <a:xfrm>
            <a:off x="16736646" y="3828957"/>
            <a:ext cx="7283618" cy="16252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14780" indent="-414780">
              <a:buClr>
                <a:srgbClr val="535353"/>
              </a:buClr>
              <a:buSzPts val="3600"/>
              <a:buFont typeface="Gill Sans"/>
              <a:buChar char="•"/>
              <a:defRPr sz="3600" u="sng">
                <a:solidFill>
                  <a:srgbClr val="0000FF"/>
                </a:solidFill>
                <a:uFill>
                  <a:solidFill>
                    <a:srgbClr val="0000FF"/>
                  </a:solidFill>
                </a:uFill>
                <a:latin typeface="Gill Sans"/>
                <a:ea typeface="Gill Sans"/>
                <a:cs typeface="Gill Sans"/>
                <a:sym typeface="Gill Sans"/>
                <a:hlinkClick r:id="rId2" invalidUrl="" action="" tgtFrame="" tooltip="" history="1" highlightClick="0" endSnd="0"/>
              </a:defRPr>
            </a:lvl1pPr>
          </a:lstStyle>
          <a:p>
            <a:pPr>
              <a:defRPr u="none">
                <a:solidFill>
                  <a:srgbClr val="535353"/>
                </a:solidFill>
                <a:uFillTx/>
              </a:defRPr>
            </a:pPr>
            <a:r>
              <a:rPr u="sng">
                <a:solidFill>
                  <a:srgbClr val="0000FF"/>
                </a:solidFill>
                <a:uFill>
                  <a:solidFill>
                    <a:srgbClr val="0000FF"/>
                  </a:solidFill>
                </a:uFill>
                <a:hlinkClick r:id="rId2" invalidUrl="" action="" tgtFrame="" tooltip="" history="1" highlightClick="0" endSnd="0"/>
              </a:rPr>
              <a:t>https://github.com/ggarrafoli2/mercado_livre</a:t>
            </a:r>
          </a:p>
        </p:txBody>
      </p:sp>
      <p:pic>
        <p:nvPicPr>
          <p:cNvPr id="135" name="Imagem" descr="Imagem"/>
          <p:cNvPicPr>
            <a:picLocks noChangeAspect="1"/>
          </p:cNvPicPr>
          <p:nvPr/>
        </p:nvPicPr>
        <p:blipFill>
          <a:blip r:embed="rId3">
            <a:extLst/>
          </a:blip>
          <a:stretch>
            <a:fillRect/>
          </a:stretch>
        </p:blipFill>
        <p:spPr>
          <a:xfrm>
            <a:off x="955128" y="3652916"/>
            <a:ext cx="15355717" cy="85889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92;p5"/>
          <p:cNvSpPr txBox="1"/>
          <p:nvPr>
            <p:ph type="title"/>
          </p:nvPr>
        </p:nvSpPr>
        <p:spPr>
          <a:xfrm>
            <a:off x="673100" y="355600"/>
            <a:ext cx="23050500" cy="1207982"/>
          </a:xfrm>
          <a:prstGeom prst="rect">
            <a:avLst/>
          </a:prstGeom>
        </p:spPr>
        <p:txBody>
          <a:bodyPr/>
          <a:lstStyle/>
          <a:p>
            <a:pPr>
              <a:defRPr sz="7000"/>
            </a:pPr>
            <a:r>
              <a:t>III. API</a:t>
            </a:r>
            <a:r>
              <a:rPr sz="4000"/>
              <a:t>S</a:t>
            </a:r>
            <a:r>
              <a:t> AND PYTHON PROGRAMMING</a:t>
            </a:r>
          </a:p>
        </p:txBody>
      </p:sp>
      <p:sp>
        <p:nvSpPr>
          <p:cNvPr id="138" name="Google Shape;93;p5"/>
          <p:cNvSpPr txBox="1"/>
          <p:nvPr>
            <p:ph type="body" sz="quarter" idx="1"/>
          </p:nvPr>
        </p:nvSpPr>
        <p:spPr>
          <a:xfrm>
            <a:off x="673100" y="1695899"/>
            <a:ext cx="23050500" cy="2080863"/>
          </a:xfrm>
          <a:prstGeom prst="rect">
            <a:avLst/>
          </a:prstGeom>
        </p:spPr>
        <p:txBody>
          <a:bodyPr/>
          <a:lstStyle>
            <a:lvl1pPr marL="397763" indent="-384267">
              <a:lnSpc>
                <a:spcPct val="96000"/>
              </a:lnSpc>
              <a:spcBef>
                <a:spcPts val="0"/>
              </a:spcBef>
              <a:buSzPct val="81999"/>
              <a:defRPr sz="4700" u="sng">
                <a:solidFill>
                  <a:srgbClr val="0000FF"/>
                </a:solidFill>
                <a:uFill>
                  <a:solidFill>
                    <a:srgbClr val="0000FF"/>
                  </a:solidFill>
                </a:uFill>
                <a:hlinkClick r:id="rId2" invalidUrl="" action="" tgtFrame="" tooltip="" history="1" highlightClick="0" endSnd="0"/>
              </a:defRPr>
            </a:lvl1pPr>
          </a:lstStyle>
          <a:p>
            <a:pPr>
              <a:defRPr u="none">
                <a:solidFill>
                  <a:srgbClr val="535353"/>
                </a:solidFill>
                <a:uFillTx/>
              </a:defRPr>
            </a:pPr>
            <a:r>
              <a:rPr u="sng">
                <a:solidFill>
                  <a:srgbClr val="0000FF"/>
                </a:solidFill>
                <a:uFill>
                  <a:solidFill>
                    <a:srgbClr val="0000FF"/>
                  </a:solidFill>
                </a:uFill>
                <a:hlinkClick r:id="rId2" invalidUrl="" action="" tgtFrame="" tooltip="" history="1" highlightClick="0" endSnd="0"/>
              </a:rPr>
              <a:t>https://github.com/ggarrafoli2/mercado_livre</a:t>
            </a:r>
          </a:p>
        </p:txBody>
      </p:sp>
      <p:pic>
        <p:nvPicPr>
          <p:cNvPr id="139" name="Captura de Tela 2023-10-15 às 13.37.19.png" descr="Captura de Tela 2023-10-15 às 13.37.19.png"/>
          <p:cNvPicPr>
            <a:picLocks noChangeAspect="1"/>
          </p:cNvPicPr>
          <p:nvPr/>
        </p:nvPicPr>
        <p:blipFill>
          <a:blip r:embed="rId3">
            <a:extLst/>
          </a:blip>
          <a:stretch>
            <a:fillRect/>
          </a:stretch>
        </p:blipFill>
        <p:spPr>
          <a:xfrm>
            <a:off x="544933" y="3788635"/>
            <a:ext cx="12829902" cy="7597969"/>
          </a:xfrm>
          <a:prstGeom prst="rect">
            <a:avLst/>
          </a:prstGeom>
          <a:ln w="12700">
            <a:miter lim="400000"/>
          </a:ln>
        </p:spPr>
      </p:pic>
      <p:pic>
        <p:nvPicPr>
          <p:cNvPr id="140" name="Captura de Tela 2023-10-15 às 13.37.42.png" descr="Captura de Tela 2023-10-15 às 13.37.42.png"/>
          <p:cNvPicPr>
            <a:picLocks noChangeAspect="1"/>
          </p:cNvPicPr>
          <p:nvPr/>
        </p:nvPicPr>
        <p:blipFill>
          <a:blip r:embed="rId4">
            <a:extLst/>
          </a:blip>
          <a:stretch>
            <a:fillRect/>
          </a:stretch>
        </p:blipFill>
        <p:spPr>
          <a:xfrm>
            <a:off x="13488029" y="3909079"/>
            <a:ext cx="10593912" cy="69070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98;p6"/>
          <p:cNvSpPr txBox="1"/>
          <p:nvPr>
            <p:ph type="title"/>
          </p:nvPr>
        </p:nvSpPr>
        <p:spPr>
          <a:xfrm>
            <a:off x="673100" y="355600"/>
            <a:ext cx="23050500" cy="1965001"/>
          </a:xfrm>
          <a:prstGeom prst="rect">
            <a:avLst/>
          </a:prstGeom>
        </p:spPr>
        <p:txBody>
          <a:bodyPr/>
          <a:lstStyle>
            <a:lvl1pPr>
              <a:defRPr sz="6300"/>
            </a:lvl1pPr>
          </a:lstStyle>
          <a:p>
            <a:pPr/>
            <a:r>
              <a:t>IV. CONCLUSIONS</a:t>
            </a:r>
          </a:p>
        </p:txBody>
      </p:sp>
      <p:sp>
        <p:nvSpPr>
          <p:cNvPr id="143" name="Google Shape;99;p6"/>
          <p:cNvSpPr txBox="1"/>
          <p:nvPr>
            <p:ph type="body" idx="1"/>
          </p:nvPr>
        </p:nvSpPr>
        <p:spPr>
          <a:xfrm>
            <a:off x="673100" y="2600759"/>
            <a:ext cx="23050500" cy="10099241"/>
          </a:xfrm>
          <a:prstGeom prst="rect">
            <a:avLst/>
          </a:prstGeom>
        </p:spPr>
        <p:txBody>
          <a:bodyPr/>
          <a:lstStyle/>
          <a:p>
            <a:pPr marL="0" indent="0" defTabSz="429768">
              <a:lnSpc>
                <a:spcPct val="100000"/>
              </a:lnSpc>
              <a:spcBef>
                <a:spcPts val="0"/>
              </a:spcBef>
              <a:buClrTx/>
              <a:buSzTx/>
              <a:buFontTx/>
              <a:buNone/>
              <a:defRPr sz="3384">
                <a:solidFill>
                  <a:srgbClr val="555555"/>
                </a:solidFill>
              </a:defRPr>
            </a:pPr>
            <a:r>
              <a:t>1. Argentina's internet usage is very extensive considering all the countries in this research. It stays in the middle of 19 countries from different continents. It gets up to 88.38% in 2022. </a:t>
            </a:r>
            <a:endParaRPr>
              <a:solidFill>
                <a:srgbClr val="000000"/>
              </a:solidFill>
            </a:endParaRPr>
          </a:p>
          <a:p>
            <a:pPr marL="0" indent="0" defTabSz="429768">
              <a:lnSpc>
                <a:spcPct val="100000"/>
              </a:lnSpc>
              <a:spcBef>
                <a:spcPts val="0"/>
              </a:spcBef>
              <a:buClrTx/>
              <a:buSzTx/>
              <a:buFontTx/>
              <a:buNone/>
              <a:defRPr sz="3384">
                <a:solidFill>
                  <a:srgbClr val="555555"/>
                </a:solidFill>
              </a:defRPr>
            </a:pPr>
          </a:p>
          <a:p>
            <a:pPr marL="0" indent="0" defTabSz="429768">
              <a:lnSpc>
                <a:spcPct val="100000"/>
              </a:lnSpc>
              <a:spcBef>
                <a:spcPts val="0"/>
              </a:spcBef>
              <a:buClrTx/>
              <a:buSzTx/>
              <a:buFontTx/>
              <a:buNone/>
              <a:defRPr sz="3384">
                <a:solidFill>
                  <a:srgbClr val="555555"/>
                </a:solidFill>
              </a:defRPr>
            </a:pPr>
            <a:r>
              <a:t>II. Infrastructure grew a lot like we could see in secure servers KPI. It will continue growing and could do better if the country had better per capita income. </a:t>
            </a:r>
            <a:endParaRPr>
              <a:solidFill>
                <a:srgbClr val="000000"/>
              </a:solidFill>
            </a:endParaRPr>
          </a:p>
          <a:p>
            <a:pPr marL="0" indent="0" defTabSz="429768">
              <a:lnSpc>
                <a:spcPct val="100000"/>
              </a:lnSpc>
              <a:spcBef>
                <a:spcPts val="0"/>
              </a:spcBef>
              <a:buClrTx/>
              <a:buSzTx/>
              <a:buFontTx/>
              <a:buNone/>
              <a:defRPr sz="3384">
                <a:solidFill>
                  <a:srgbClr val="555555"/>
                </a:solidFill>
              </a:defRPr>
            </a:pPr>
          </a:p>
          <a:p>
            <a:pPr marL="0" indent="0" defTabSz="429768">
              <a:lnSpc>
                <a:spcPct val="100000"/>
              </a:lnSpc>
              <a:spcBef>
                <a:spcPts val="0"/>
              </a:spcBef>
              <a:buClrTx/>
              <a:buSzTx/>
              <a:buFontTx/>
              <a:buNone/>
              <a:defRPr sz="3384">
                <a:solidFill>
                  <a:srgbClr val="555555"/>
                </a:solidFill>
              </a:defRPr>
            </a:pPr>
            <a:r>
              <a:t>III. From 2013 on, we can see an increase of Mobile subscriptions KPI. It reaches it's top in this year with 158.92 subscriptions per 100 people. </a:t>
            </a:r>
            <a:endParaRPr>
              <a:solidFill>
                <a:srgbClr val="000000"/>
              </a:solidFill>
            </a:endParaRPr>
          </a:p>
          <a:p>
            <a:pPr marL="0" indent="0" defTabSz="429768">
              <a:lnSpc>
                <a:spcPct val="100000"/>
              </a:lnSpc>
              <a:spcBef>
                <a:spcPts val="0"/>
              </a:spcBef>
              <a:buClrTx/>
              <a:buSzTx/>
              <a:buFontTx/>
              <a:buNone/>
              <a:defRPr sz="3384">
                <a:solidFill>
                  <a:srgbClr val="555555"/>
                </a:solidFill>
              </a:defRPr>
            </a:pPr>
          </a:p>
          <a:p>
            <a:pPr marL="0" indent="0" defTabSz="429768">
              <a:lnSpc>
                <a:spcPct val="100000"/>
              </a:lnSpc>
              <a:spcBef>
                <a:spcPts val="0"/>
              </a:spcBef>
              <a:buClrTx/>
              <a:buSzTx/>
              <a:buFontTx/>
              <a:buNone/>
              <a:defRPr sz="3384">
                <a:solidFill>
                  <a:srgbClr val="555555"/>
                </a:solidFill>
              </a:defRPr>
            </a:pPr>
            <a:r>
              <a:t>IV. Covid 19 lockdown in 2020 made another peak in mobile subscripcions in 2021 after several years dropping. (130.46 per 100 habitants). Also, there was an increase of work and studies in remote mode from home that corroborate to those numbers. </a:t>
            </a:r>
          </a:p>
          <a:p>
            <a:pPr marL="0" indent="0" defTabSz="429768">
              <a:lnSpc>
                <a:spcPct val="100000"/>
              </a:lnSpc>
              <a:spcBef>
                <a:spcPts val="0"/>
              </a:spcBef>
              <a:buClrTx/>
              <a:buSzTx/>
              <a:buFontTx/>
              <a:buNone/>
              <a:defRPr sz="3384">
                <a:solidFill>
                  <a:srgbClr val="555555"/>
                </a:solidFill>
              </a:defRPr>
            </a:pPr>
          </a:p>
          <a:p>
            <a:pPr marL="0" indent="0" defTabSz="429768">
              <a:lnSpc>
                <a:spcPct val="100000"/>
              </a:lnSpc>
              <a:spcBef>
                <a:spcPts val="0"/>
              </a:spcBef>
              <a:buClrTx/>
              <a:buSzTx/>
              <a:buFontTx/>
              <a:buNone/>
              <a:defRPr sz="3384">
                <a:solidFill>
                  <a:srgbClr val="555555"/>
                </a:solidFill>
              </a:defRPr>
            </a:pPr>
            <a:r>
              <a:t>V.“Plano Conectar 2020 - 2023” from the government invested almost 20 Billion pesos in satellite ARSAT-SG1 to increase connectivity especially in rural areas and REFERO - “Rede Federal de Fibra Optica" to update optic fiber and connect more 22M people up to 2023. Investment up to 13.2 Billion pesos. </a:t>
            </a:r>
            <a:endParaRPr>
              <a:solidFill>
                <a:srgbClr val="000000"/>
              </a:solidFill>
            </a:endParaRPr>
          </a:p>
          <a:p>
            <a:pPr marL="0" indent="0" defTabSz="429768">
              <a:lnSpc>
                <a:spcPct val="100000"/>
              </a:lnSpc>
              <a:spcBef>
                <a:spcPts val="0"/>
              </a:spcBef>
              <a:buClrTx/>
              <a:buSzTx/>
              <a:buFontTx/>
              <a:buNone/>
              <a:defRPr sz="3384">
                <a:solidFill>
                  <a:srgbClr val="555555"/>
                </a:solidFill>
              </a:defRPr>
            </a:pPr>
          </a:p>
          <a:p>
            <a:pPr marL="0" indent="0" defTabSz="429768">
              <a:lnSpc>
                <a:spcPct val="100000"/>
              </a:lnSpc>
              <a:spcBef>
                <a:spcPts val="0"/>
              </a:spcBef>
              <a:buClrTx/>
              <a:buSzTx/>
              <a:buFontTx/>
              <a:buNone/>
              <a:defRPr sz="3384">
                <a:solidFill>
                  <a:srgbClr val="555555"/>
                </a:solidFill>
              </a:defRPr>
            </a:pPr>
            <a:r>
              <a:t>VI. Importance of conectivity. Argentina has a very engaged population in online activities such as streamming, gamming, social media and shopping. There is no way back for any country about the need to be connected for bunisess, convenience or enterteinament. The factors that will decide de ammount of growth is the net income to citizens, political policies and investments in technology.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92;p5"/>
          <p:cNvSpPr txBox="1"/>
          <p:nvPr/>
        </p:nvSpPr>
        <p:spPr>
          <a:xfrm>
            <a:off x="673100" y="355600"/>
            <a:ext cx="23050500" cy="12079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ctr">
              <a:defRPr sz="7000">
                <a:latin typeface="Gill Sans"/>
                <a:ea typeface="Gill Sans"/>
                <a:cs typeface="Gill Sans"/>
                <a:sym typeface="Gill Sans"/>
              </a:defRPr>
            </a:lvl1pPr>
          </a:lstStyle>
          <a:p>
            <a:pPr/>
            <a:r>
              <a:t>V. RESEARCHED SOURCES</a:t>
            </a:r>
          </a:p>
        </p:txBody>
      </p:sp>
      <p:sp>
        <p:nvSpPr>
          <p:cNvPr id="146" name="I. https://databank.worldbank.org/source/world-development-indicators/preview/on#…"/>
          <p:cNvSpPr txBox="1"/>
          <p:nvPr>
            <p:ph type="body" idx="1"/>
          </p:nvPr>
        </p:nvSpPr>
        <p:spPr>
          <a:xfrm>
            <a:off x="673100" y="2862886"/>
            <a:ext cx="23050500" cy="9468815"/>
          </a:xfrm>
          <a:prstGeom prst="rect">
            <a:avLst/>
          </a:prstGeom>
        </p:spPr>
        <p:txBody>
          <a:bodyPr anchor="t"/>
          <a:lstStyle/>
          <a:p>
            <a:pPr marL="0" indent="0">
              <a:lnSpc>
                <a:spcPct val="100000"/>
              </a:lnSpc>
              <a:spcBef>
                <a:spcPts val="0"/>
              </a:spcBef>
              <a:buClrTx/>
              <a:buSzTx/>
              <a:buFontTx/>
              <a:buNone/>
              <a:defRPr sz="3900"/>
            </a:pPr>
            <a:r>
              <a:t>I. </a:t>
            </a:r>
            <a:r>
              <a:rPr u="sng">
                <a:solidFill>
                  <a:srgbClr val="0000FF"/>
                </a:solidFill>
                <a:uFill>
                  <a:solidFill>
                    <a:srgbClr val="0000FF"/>
                  </a:solidFill>
                </a:uFill>
                <a:hlinkClick r:id="rId2" invalidUrl="" action="" tgtFrame="" tooltip="" history="1" highlightClick="0" endSnd="0"/>
              </a:rPr>
              <a:t>https://databank.worldbank.org/source/world-development-indicators/preview/on#</a:t>
            </a:r>
          </a:p>
          <a:p>
            <a:pPr marL="0" indent="0">
              <a:lnSpc>
                <a:spcPct val="100000"/>
              </a:lnSpc>
              <a:spcBef>
                <a:spcPts val="0"/>
              </a:spcBef>
              <a:buClrTx/>
              <a:buSzTx/>
              <a:buFontTx/>
              <a:buNone/>
              <a:defRPr sz="3900"/>
            </a:pPr>
          </a:p>
          <a:p>
            <a:pPr marL="0" indent="0">
              <a:lnSpc>
                <a:spcPct val="100000"/>
              </a:lnSpc>
              <a:spcBef>
                <a:spcPts val="0"/>
              </a:spcBef>
              <a:buClrTx/>
              <a:buSzTx/>
              <a:buFontTx/>
              <a:buNone/>
              <a:defRPr sz="3900"/>
            </a:pPr>
          </a:p>
          <a:p>
            <a:pPr marL="0" indent="0">
              <a:lnSpc>
                <a:spcPct val="100000"/>
              </a:lnSpc>
              <a:spcBef>
                <a:spcPts val="0"/>
              </a:spcBef>
              <a:buClrTx/>
              <a:buSzTx/>
              <a:buFontTx/>
              <a:buNone/>
              <a:defRPr sz="3900"/>
            </a:pPr>
            <a:r>
              <a:t>II. </a:t>
            </a:r>
            <a:r>
              <a:rPr u="sng">
                <a:solidFill>
                  <a:srgbClr val="0000FF"/>
                </a:solidFill>
                <a:uFill>
                  <a:solidFill>
                    <a:srgbClr val="0000FF"/>
                  </a:solidFill>
                </a:uFill>
                <a:hlinkClick r:id="rId3" invalidUrl="" action="" tgtFrame="" tooltip="" history="1" highlightClick="0" endSnd="0"/>
              </a:rPr>
              <a:t>https://g1.globo.com/economia/noticia/2020/08/22/argentina-congela-tarifas-de-celular-internet-e-tv-por-assinatura-e-regula-futuros-aumentos.ghtml</a:t>
            </a:r>
          </a:p>
          <a:p>
            <a:pPr marL="0" indent="0">
              <a:lnSpc>
                <a:spcPct val="100000"/>
              </a:lnSpc>
              <a:spcBef>
                <a:spcPts val="0"/>
              </a:spcBef>
              <a:buClrTx/>
              <a:buSzTx/>
              <a:buFontTx/>
              <a:buNone/>
              <a:defRPr sz="3900"/>
            </a:pPr>
          </a:p>
          <a:p>
            <a:pPr marL="0" indent="0">
              <a:lnSpc>
                <a:spcPct val="100000"/>
              </a:lnSpc>
              <a:spcBef>
                <a:spcPts val="0"/>
              </a:spcBef>
              <a:buClrTx/>
              <a:buSzTx/>
              <a:buFontTx/>
              <a:buNone/>
              <a:defRPr sz="3900"/>
            </a:pPr>
          </a:p>
          <a:p>
            <a:pPr marL="0" indent="0">
              <a:lnSpc>
                <a:spcPct val="100000"/>
              </a:lnSpc>
              <a:spcBef>
                <a:spcPts val="0"/>
              </a:spcBef>
              <a:buClrTx/>
              <a:buSzTx/>
              <a:buFontTx/>
              <a:buNone/>
              <a:defRPr sz="3900"/>
            </a:pPr>
            <a:r>
              <a:t>III. </a:t>
            </a:r>
            <a:r>
              <a:rPr u="sng">
                <a:solidFill>
                  <a:srgbClr val="0000FF"/>
                </a:solidFill>
                <a:uFill>
                  <a:solidFill>
                    <a:srgbClr val="0000FF"/>
                  </a:solidFill>
                </a:uFill>
                <a:hlinkClick r:id="rId4" invalidUrl="" action="" tgtFrame="" tooltip="" history="1" highlightClick="0" endSnd="0"/>
              </a:rPr>
              <a:t>https://replit.com/~</a:t>
            </a:r>
          </a:p>
          <a:p>
            <a:pPr marL="0" indent="0">
              <a:lnSpc>
                <a:spcPct val="100000"/>
              </a:lnSpc>
              <a:spcBef>
                <a:spcPts val="0"/>
              </a:spcBef>
              <a:buClrTx/>
              <a:buSzTx/>
              <a:buFontTx/>
              <a:buNone/>
              <a:defRPr sz="3900"/>
            </a:pPr>
          </a:p>
          <a:p>
            <a:pPr marL="0" indent="0">
              <a:lnSpc>
                <a:spcPct val="100000"/>
              </a:lnSpc>
              <a:spcBef>
                <a:spcPts val="0"/>
              </a:spcBef>
              <a:buClrTx/>
              <a:buSzTx/>
              <a:buFontTx/>
              <a:buNone/>
              <a:defRPr sz="3900"/>
            </a:pPr>
          </a:p>
          <a:p>
            <a:pPr marL="0" indent="0">
              <a:lnSpc>
                <a:spcPct val="100000"/>
              </a:lnSpc>
              <a:spcBef>
                <a:spcPts val="0"/>
              </a:spcBef>
              <a:buClrTx/>
              <a:buSzTx/>
              <a:buFontTx/>
              <a:buNone/>
              <a:defRPr sz="3900"/>
            </a:pPr>
            <a:r>
              <a:t>VI. </a:t>
            </a:r>
            <a:r>
              <a:rPr u="sng">
                <a:solidFill>
                  <a:srgbClr val="0000FF"/>
                </a:solidFill>
                <a:uFill>
                  <a:solidFill>
                    <a:srgbClr val="0000FF"/>
                  </a:solidFill>
                </a:uFill>
                <a:hlinkClick r:id="rId5" invalidUrl="" action="" tgtFrame="" tooltip="" history="1" highlightClick="0" endSnd="0"/>
              </a:rPr>
              <a:t>https://olhardigital.com.br/2019/09/23/noticias/android-faz-11-anos-relembre-alguns-de-seus-momentos-importantes/</a:t>
            </a:r>
          </a:p>
          <a:p>
            <a:pPr marL="0" indent="0">
              <a:lnSpc>
                <a:spcPct val="100000"/>
              </a:lnSpc>
              <a:spcBef>
                <a:spcPts val="0"/>
              </a:spcBef>
              <a:buClrTx/>
              <a:buSzTx/>
              <a:buFontTx/>
              <a:buNone/>
              <a:defRPr sz="3900"/>
            </a:pPr>
          </a:p>
          <a:p>
            <a:pPr marL="0" indent="0">
              <a:lnSpc>
                <a:spcPct val="100000"/>
              </a:lnSpc>
              <a:spcBef>
                <a:spcPts val="0"/>
              </a:spcBef>
              <a:buClrTx/>
              <a:buSzTx/>
              <a:buFontTx/>
              <a:buNone/>
              <a:defRPr sz="3900"/>
            </a:pPr>
          </a:p>
          <a:p>
            <a:pPr marL="0" indent="0">
              <a:lnSpc>
                <a:spcPct val="100000"/>
              </a:lnSpc>
              <a:spcBef>
                <a:spcPts val="0"/>
              </a:spcBef>
              <a:buClrTx/>
              <a:buSzTx/>
              <a:buFontTx/>
              <a:buNone/>
              <a:defRPr sz="3900"/>
            </a:pPr>
            <a:r>
              <a:t>V. </a:t>
            </a:r>
            <a:r>
              <a:rPr u="sng">
                <a:solidFill>
                  <a:srgbClr val="0000FF"/>
                </a:solidFill>
                <a:uFill>
                  <a:solidFill>
                    <a:srgbClr val="0000FF"/>
                  </a:solidFill>
                </a:uFill>
                <a:hlinkClick r:id="rId6" invalidUrl="" action="" tgtFrame="" tooltip="" history="1" highlightClick="0" endSnd="0"/>
              </a:rPr>
              <a:t>https://www.oficinadanet.com.br/smartphones/33181-todos-os-iphones-ja-lancados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FFFFFF"/>
      </a:lt1>
      <a:dk2>
        <a:srgbClr val="A7A7A7"/>
      </a:dk2>
      <a:lt2>
        <a:srgbClr val="535353"/>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Arial"/>
        <a:ea typeface="Arial"/>
        <a:cs typeface="Arial"/>
      </a:majorFont>
      <a:minorFont>
        <a:latin typeface="Helvetica"/>
        <a:ea typeface="Helvetica"/>
        <a:cs typeface="Helvetica"/>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0053"/>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A7A7A7"/>
      </a:dk2>
      <a:lt2>
        <a:srgbClr val="535353"/>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Arial"/>
        <a:ea typeface="Arial"/>
        <a:cs typeface="Arial"/>
      </a:majorFont>
      <a:minorFont>
        <a:latin typeface="Helvetica"/>
        <a:ea typeface="Helvetica"/>
        <a:cs typeface="Helvetica"/>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0053"/>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35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