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6"/>
  </p:notesMasterIdLst>
  <p:sldIdLst>
    <p:sldId id="256" r:id="rId2"/>
    <p:sldId id="301" r:id="rId3"/>
    <p:sldId id="300" r:id="rId4"/>
    <p:sldId id="309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G. Gayliyev" userId="b9e3fde9-4aeb-46c3-af43-fe921591e2c3" providerId="ADAL" clId="{802308A0-40C2-41AB-AF26-CCA89FD2C5C7}"/>
    <pc:docChg chg="undo custSel addSld modSld modNotesMaster">
      <pc:chgData name="Kyle G. Gayliyev" userId="b9e3fde9-4aeb-46c3-af43-fe921591e2c3" providerId="ADAL" clId="{802308A0-40C2-41AB-AF26-CCA89FD2C5C7}" dt="2023-09-07T03:45:11.363" v="41" actId="20577"/>
      <pc:docMkLst>
        <pc:docMk/>
      </pc:docMkLst>
      <pc:sldChg chg="modSp add mod">
        <pc:chgData name="Kyle G. Gayliyev" userId="b9e3fde9-4aeb-46c3-af43-fe921591e2c3" providerId="ADAL" clId="{802308A0-40C2-41AB-AF26-CCA89FD2C5C7}" dt="2023-09-07T03:45:11.363" v="41" actId="20577"/>
        <pc:sldMkLst>
          <pc:docMk/>
          <pc:sldMk cId="2225800596" sldId="301"/>
        </pc:sldMkLst>
      </pc:sldChg>
    </pc:docChg>
  </pc:docChgLst>
  <pc:docChgLst>
    <pc:chgData name="Kyle G. Gayliyev" userId="b9e3fde9-4aeb-46c3-af43-fe921591e2c3" providerId="ADAL" clId="{3C999ADE-7FCC-49BF-9ECB-912299B35267}"/>
    <pc:docChg chg="undo redo custSel addSld delSld modSld sldOrd">
      <pc:chgData name="Kyle G. Gayliyev" userId="b9e3fde9-4aeb-46c3-af43-fe921591e2c3" providerId="ADAL" clId="{3C999ADE-7FCC-49BF-9ECB-912299B35267}" dt="2023-12-01T17:51:44.692" v="1663" actId="115"/>
      <pc:docMkLst>
        <pc:docMk/>
      </pc:docMkLst>
      <pc:sldChg chg="delSp modSp mod">
        <pc:chgData name="Kyle G. Gayliyev" userId="b9e3fde9-4aeb-46c3-af43-fe921591e2c3" providerId="ADAL" clId="{3C999ADE-7FCC-49BF-9ECB-912299B35267}" dt="2023-12-01T17:47:35.171" v="1647" actId="313"/>
        <pc:sldMkLst>
          <pc:docMk/>
          <pc:sldMk cId="3137051828" sldId="260"/>
        </pc:sldMkLst>
      </pc:sldChg>
      <pc:sldChg chg="delSp modSp mod">
        <pc:chgData name="Kyle G. Gayliyev" userId="b9e3fde9-4aeb-46c3-af43-fe921591e2c3" providerId="ADAL" clId="{3C999ADE-7FCC-49BF-9ECB-912299B35267}" dt="2023-12-01T16:11:08.108" v="559" actId="115"/>
        <pc:sldMkLst>
          <pc:docMk/>
          <pc:sldMk cId="1564706250" sldId="262"/>
        </pc:sldMkLst>
      </pc:sldChg>
      <pc:sldChg chg="addSp delSp modSp mod">
        <pc:chgData name="Kyle G. Gayliyev" userId="b9e3fde9-4aeb-46c3-af43-fe921591e2c3" providerId="ADAL" clId="{3C999ADE-7FCC-49BF-9ECB-912299B35267}" dt="2023-12-01T17:03:09.522" v="1161" actId="14100"/>
        <pc:sldMkLst>
          <pc:docMk/>
          <pc:sldMk cId="2197301871" sldId="264"/>
        </pc:sldMkLst>
      </pc:sldChg>
      <pc:sldChg chg="ord">
        <pc:chgData name="Kyle G. Gayliyev" userId="b9e3fde9-4aeb-46c3-af43-fe921591e2c3" providerId="ADAL" clId="{3C999ADE-7FCC-49BF-9ECB-912299B35267}" dt="2023-12-01T16:23:22.766" v="817"/>
        <pc:sldMkLst>
          <pc:docMk/>
          <pc:sldMk cId="3506199129" sldId="278"/>
        </pc:sldMkLst>
      </pc:sldChg>
      <pc:sldChg chg="addSp delSp modSp mod">
        <pc:chgData name="Kyle G. Gayliyev" userId="b9e3fde9-4aeb-46c3-af43-fe921591e2c3" providerId="ADAL" clId="{3C999ADE-7FCC-49BF-9ECB-912299B35267}" dt="2023-12-01T17:49:11.061" v="1662" actId="114"/>
        <pc:sldMkLst>
          <pc:docMk/>
          <pc:sldMk cId="680820068" sldId="288"/>
        </pc:sldMkLst>
      </pc:sldChg>
      <pc:sldChg chg="modSp mod">
        <pc:chgData name="Kyle G. Gayliyev" userId="b9e3fde9-4aeb-46c3-af43-fe921591e2c3" providerId="ADAL" clId="{3C999ADE-7FCC-49BF-9ECB-912299B35267}" dt="2023-12-01T15:43:54.864" v="390" actId="14100"/>
        <pc:sldMkLst>
          <pc:docMk/>
          <pc:sldMk cId="3570761938" sldId="292"/>
        </pc:sldMkLst>
      </pc:sldChg>
      <pc:sldChg chg="addSp delSp modSp mod">
        <pc:chgData name="Kyle G. Gayliyev" userId="b9e3fde9-4aeb-46c3-af43-fe921591e2c3" providerId="ADAL" clId="{3C999ADE-7FCC-49BF-9ECB-912299B35267}" dt="2023-12-01T17:43:10.887" v="1632" actId="115"/>
        <pc:sldMkLst>
          <pc:docMk/>
          <pc:sldMk cId="4253409365" sldId="293"/>
        </pc:sldMkLst>
      </pc:sldChg>
      <pc:sldChg chg="delSp modSp del mod">
        <pc:chgData name="Kyle G. Gayliyev" userId="b9e3fde9-4aeb-46c3-af43-fe921591e2c3" providerId="ADAL" clId="{3C999ADE-7FCC-49BF-9ECB-912299B35267}" dt="2023-12-01T17:35:00.366" v="1589" actId="2696"/>
        <pc:sldMkLst>
          <pc:docMk/>
          <pc:sldMk cId="2860458335" sldId="296"/>
        </pc:sldMkLst>
      </pc:sldChg>
      <pc:sldChg chg="modSp mod">
        <pc:chgData name="Kyle G. Gayliyev" userId="b9e3fde9-4aeb-46c3-af43-fe921591e2c3" providerId="ADAL" clId="{3C999ADE-7FCC-49BF-9ECB-912299B35267}" dt="2023-12-01T17:41:23.735" v="1612" actId="115"/>
        <pc:sldMkLst>
          <pc:docMk/>
          <pc:sldMk cId="2308179074" sldId="299"/>
        </pc:sldMkLst>
      </pc:sldChg>
      <pc:sldChg chg="modSp mod">
        <pc:chgData name="Kyle G. Gayliyev" userId="b9e3fde9-4aeb-46c3-af43-fe921591e2c3" providerId="ADAL" clId="{3C999ADE-7FCC-49BF-9ECB-912299B35267}" dt="2023-12-01T15:44:10.627" v="393" actId="14100"/>
        <pc:sldMkLst>
          <pc:docMk/>
          <pc:sldMk cId="611866561" sldId="300"/>
        </pc:sldMkLst>
      </pc:sldChg>
      <pc:sldChg chg="addSp delSp modSp new mod">
        <pc:chgData name="Kyle G. Gayliyev" userId="b9e3fde9-4aeb-46c3-af43-fe921591e2c3" providerId="ADAL" clId="{3C999ADE-7FCC-49BF-9ECB-912299B35267}" dt="2023-12-01T17:03:02.192" v="1160" actId="14100"/>
        <pc:sldMkLst>
          <pc:docMk/>
          <pc:sldMk cId="1651095914" sldId="302"/>
        </pc:sldMkLst>
      </pc:sldChg>
      <pc:sldChg chg="addSp modSp mod">
        <pc:chgData name="Kyle G. Gayliyev" userId="b9e3fde9-4aeb-46c3-af43-fe921591e2c3" providerId="ADAL" clId="{3C999ADE-7FCC-49BF-9ECB-912299B35267}" dt="2023-12-01T17:51:44.692" v="1663" actId="115"/>
        <pc:sldMkLst>
          <pc:docMk/>
          <pc:sldMk cId="25809778" sldId="303"/>
        </pc:sldMkLst>
      </pc:sldChg>
      <pc:sldChg chg="addSp modSp mod">
        <pc:chgData name="Kyle G. Gayliyev" userId="b9e3fde9-4aeb-46c3-af43-fe921591e2c3" providerId="ADAL" clId="{3C999ADE-7FCC-49BF-9ECB-912299B35267}" dt="2023-12-01T17:15:31.884" v="1341" actId="20577"/>
        <pc:sldMkLst>
          <pc:docMk/>
          <pc:sldMk cId="1879636472" sldId="304"/>
        </pc:sldMkLst>
      </pc:sldChg>
      <pc:sldChg chg="addSp delSp modSp mod">
        <pc:chgData name="Kyle G. Gayliyev" userId="b9e3fde9-4aeb-46c3-af43-fe921591e2c3" providerId="ADAL" clId="{3C999ADE-7FCC-49BF-9ECB-912299B35267}" dt="2023-12-01T17:17:03.560" v="1350" actId="1076"/>
        <pc:sldMkLst>
          <pc:docMk/>
          <pc:sldMk cId="3599080968" sldId="305"/>
        </pc:sldMkLst>
      </pc:sldChg>
      <pc:sldChg chg="addSp delSp modSp mod">
        <pc:chgData name="Kyle G. Gayliyev" userId="b9e3fde9-4aeb-46c3-af43-fe921591e2c3" providerId="ADAL" clId="{3C999ADE-7FCC-49BF-9ECB-912299B35267}" dt="2023-12-01T17:22:28.216" v="1379" actId="1076"/>
        <pc:sldMkLst>
          <pc:docMk/>
          <pc:sldMk cId="2803045436" sldId="306"/>
        </pc:sldMkLst>
      </pc:sldChg>
      <pc:sldChg chg="addSp delSp modSp mod">
        <pc:chgData name="Kyle G. Gayliyev" userId="b9e3fde9-4aeb-46c3-af43-fe921591e2c3" providerId="ADAL" clId="{3C999ADE-7FCC-49BF-9ECB-912299B35267}" dt="2023-12-01T17:24:08.390" v="1389" actId="1076"/>
        <pc:sldMkLst>
          <pc:docMk/>
          <pc:sldMk cId="4057165620" sldId="307"/>
        </pc:sldMkLst>
      </pc:sldChg>
      <pc:sldChg chg="addSp delSp modSp mod">
        <pc:chgData name="Kyle G. Gayliyev" userId="b9e3fde9-4aeb-46c3-af43-fe921591e2c3" providerId="ADAL" clId="{3C999ADE-7FCC-49BF-9ECB-912299B35267}" dt="2023-12-01T17:33:40.344" v="1574" actId="1076"/>
        <pc:sldMkLst>
          <pc:docMk/>
          <pc:sldMk cId="2035554897" sldId="308"/>
        </pc:sldMkLst>
      </pc:sldChg>
      <pc:sldChg chg="addSp delSp modSp add mod setBg">
        <pc:chgData name="Kyle G. Gayliyev" userId="b9e3fde9-4aeb-46c3-af43-fe921591e2c3" providerId="ADAL" clId="{3C999ADE-7FCC-49BF-9ECB-912299B35267}" dt="2023-12-01T17:36:46.592" v="1610" actId="1076"/>
        <pc:sldMkLst>
          <pc:docMk/>
          <pc:sldMk cId="4029225951" sldId="309"/>
        </pc:sldMkLst>
      </pc:sldChg>
    </pc:docChg>
  </pc:docChgLst>
  <pc:docChgLst>
    <pc:chgData name="Kyle G. Gayliyev" userId="b9e3fde9-4aeb-46c3-af43-fe921591e2c3" providerId="ADAL" clId="{53AD48F2-1D26-487C-AB08-2D5EEF86ACA8}"/>
    <pc:docChg chg="custSel delSld modSld">
      <pc:chgData name="Kyle G. Gayliyev" userId="b9e3fde9-4aeb-46c3-af43-fe921591e2c3" providerId="ADAL" clId="{53AD48F2-1D26-487C-AB08-2D5EEF86ACA8}" dt="2025-02-12T09:50:17.286" v="52" actId="6549"/>
      <pc:docMkLst>
        <pc:docMk/>
      </pc:docMkLst>
      <pc:sldChg chg="addSp delSp modSp mod">
        <pc:chgData name="Kyle G. Gayliyev" userId="b9e3fde9-4aeb-46c3-af43-fe921591e2c3" providerId="ADAL" clId="{53AD48F2-1D26-487C-AB08-2D5EEF86ACA8}" dt="2025-02-12T09:49:15.779" v="26" actId="20577"/>
        <pc:sldMkLst>
          <pc:docMk/>
          <pc:sldMk cId="2651577971" sldId="256"/>
        </pc:sldMkLst>
        <pc:spChg chg="del mod">
          <ac:chgData name="Kyle G. Gayliyev" userId="b9e3fde9-4aeb-46c3-af43-fe921591e2c3" providerId="ADAL" clId="{53AD48F2-1D26-487C-AB08-2D5EEF86ACA8}" dt="2025-02-12T09:48:58.769" v="13" actId="478"/>
          <ac:spMkLst>
            <pc:docMk/>
            <pc:sldMk cId="2651577971" sldId="256"/>
            <ac:spMk id="2" creationId="{240BA945-AF4E-8C51-9845-DE60C89CBD80}"/>
          </ac:spMkLst>
        </pc:spChg>
        <pc:spChg chg="mod">
          <ac:chgData name="Kyle G. Gayliyev" userId="b9e3fde9-4aeb-46c3-af43-fe921591e2c3" providerId="ADAL" clId="{53AD48F2-1D26-487C-AB08-2D5EEF86ACA8}" dt="2025-02-12T09:49:15.779" v="26" actId="20577"/>
          <ac:spMkLst>
            <pc:docMk/>
            <pc:sldMk cId="2651577971" sldId="256"/>
            <ac:spMk id="3" creationId="{38DD7ACD-738C-F151-B112-0AB5F9B19DFB}"/>
          </ac:spMkLst>
        </pc:spChg>
        <pc:spChg chg="mod">
          <ac:chgData name="Kyle G. Gayliyev" userId="b9e3fde9-4aeb-46c3-af43-fe921591e2c3" providerId="ADAL" clId="{53AD48F2-1D26-487C-AB08-2D5EEF86ACA8}" dt="2025-02-12T09:49:08.469" v="18" actId="1076"/>
          <ac:spMkLst>
            <pc:docMk/>
            <pc:sldMk cId="2651577971" sldId="256"/>
            <ac:spMk id="4" creationId="{45C5513A-5188-267A-AE86-EF47EBC63C5F}"/>
          </ac:spMkLst>
        </pc:spChg>
        <pc:spChg chg="add del mod">
          <ac:chgData name="Kyle G. Gayliyev" userId="b9e3fde9-4aeb-46c3-af43-fe921591e2c3" providerId="ADAL" clId="{53AD48F2-1D26-487C-AB08-2D5EEF86ACA8}" dt="2025-02-12T09:49:00.435" v="14" actId="478"/>
          <ac:spMkLst>
            <pc:docMk/>
            <pc:sldMk cId="2651577971" sldId="256"/>
            <ac:spMk id="9" creationId="{BE28F73C-DCAE-5396-C0B2-1221272C28FD}"/>
          </ac:spMkLst>
        </pc:spChg>
        <pc:picChg chg="del">
          <ac:chgData name="Kyle G. Gayliyev" userId="b9e3fde9-4aeb-46c3-af43-fe921591e2c3" providerId="ADAL" clId="{53AD48F2-1D26-487C-AB08-2D5EEF86ACA8}" dt="2025-02-12T09:49:01.427" v="15" actId="478"/>
          <ac:picMkLst>
            <pc:docMk/>
            <pc:sldMk cId="2651577971" sldId="256"/>
            <ac:picMk id="6" creationId="{4A0EB8B5-AECC-FC2F-8602-CBEF46D436B2}"/>
          </ac:picMkLst>
        </pc:picChg>
      </pc:sldChg>
      <pc:sldChg chg="del">
        <pc:chgData name="Kyle G. Gayliyev" userId="b9e3fde9-4aeb-46c3-af43-fe921591e2c3" providerId="ADAL" clId="{53AD48F2-1D26-487C-AB08-2D5EEF86ACA8}" dt="2025-02-12T09:49:26.916" v="31" actId="47"/>
        <pc:sldMkLst>
          <pc:docMk/>
          <pc:sldMk cId="3137051828" sldId="260"/>
        </pc:sldMkLst>
      </pc:sldChg>
      <pc:sldChg chg="del">
        <pc:chgData name="Kyle G. Gayliyev" userId="b9e3fde9-4aeb-46c3-af43-fe921591e2c3" providerId="ADAL" clId="{53AD48F2-1D26-487C-AB08-2D5EEF86ACA8}" dt="2025-02-12T09:49:26.164" v="30" actId="47"/>
        <pc:sldMkLst>
          <pc:docMk/>
          <pc:sldMk cId="1564706250" sldId="262"/>
        </pc:sldMkLst>
      </pc:sldChg>
      <pc:sldChg chg="del">
        <pc:chgData name="Kyle G. Gayliyev" userId="b9e3fde9-4aeb-46c3-af43-fe921591e2c3" providerId="ADAL" clId="{53AD48F2-1D26-487C-AB08-2D5EEF86ACA8}" dt="2025-02-12T09:49:29.455" v="33" actId="47"/>
        <pc:sldMkLst>
          <pc:docMk/>
          <pc:sldMk cId="2197301871" sldId="264"/>
        </pc:sldMkLst>
      </pc:sldChg>
      <pc:sldChg chg="del">
        <pc:chgData name="Kyle G. Gayliyev" userId="b9e3fde9-4aeb-46c3-af43-fe921591e2c3" providerId="ADAL" clId="{53AD48F2-1D26-487C-AB08-2D5EEF86ACA8}" dt="2025-02-12T09:49:41.394" v="41" actId="47"/>
        <pc:sldMkLst>
          <pc:docMk/>
          <pc:sldMk cId="3506199129" sldId="278"/>
        </pc:sldMkLst>
      </pc:sldChg>
      <pc:sldChg chg="del">
        <pc:chgData name="Kyle G. Gayliyev" userId="b9e3fde9-4aeb-46c3-af43-fe921591e2c3" providerId="ADAL" clId="{53AD48F2-1D26-487C-AB08-2D5EEF86ACA8}" dt="2025-02-12T09:49:28.030" v="32" actId="47"/>
        <pc:sldMkLst>
          <pc:docMk/>
          <pc:sldMk cId="680820068" sldId="288"/>
        </pc:sldMkLst>
      </pc:sldChg>
      <pc:sldChg chg="del">
        <pc:chgData name="Kyle G. Gayliyev" userId="b9e3fde9-4aeb-46c3-af43-fe921591e2c3" providerId="ADAL" clId="{53AD48F2-1D26-487C-AB08-2D5EEF86ACA8}" dt="2025-02-12T09:49:23.298" v="28" actId="47"/>
        <pc:sldMkLst>
          <pc:docMk/>
          <pc:sldMk cId="3570761938" sldId="292"/>
        </pc:sldMkLst>
      </pc:sldChg>
      <pc:sldChg chg="del">
        <pc:chgData name="Kyle G. Gayliyev" userId="b9e3fde9-4aeb-46c3-af43-fe921591e2c3" providerId="ADAL" clId="{53AD48F2-1D26-487C-AB08-2D5EEF86ACA8}" dt="2025-02-12T09:49:24.796" v="29" actId="47"/>
        <pc:sldMkLst>
          <pc:docMk/>
          <pc:sldMk cId="4253409365" sldId="293"/>
        </pc:sldMkLst>
      </pc:sldChg>
      <pc:sldChg chg="del">
        <pc:chgData name="Kyle G. Gayliyev" userId="b9e3fde9-4aeb-46c3-af43-fe921591e2c3" providerId="ADAL" clId="{53AD48F2-1D26-487C-AB08-2D5EEF86ACA8}" dt="2025-02-12T09:49:21.374" v="27" actId="47"/>
        <pc:sldMkLst>
          <pc:docMk/>
          <pc:sldMk cId="2308179074" sldId="299"/>
        </pc:sldMkLst>
      </pc:sldChg>
      <pc:sldChg chg="addSp delSp modSp mod">
        <pc:chgData name="Kyle G. Gayliyev" userId="b9e3fde9-4aeb-46c3-af43-fe921591e2c3" providerId="ADAL" clId="{53AD48F2-1D26-487C-AB08-2D5EEF86ACA8}" dt="2025-02-12T09:50:03.979" v="49" actId="6549"/>
        <pc:sldMkLst>
          <pc:docMk/>
          <pc:sldMk cId="611866561" sldId="300"/>
        </pc:sldMkLst>
        <pc:spChg chg="mod">
          <ac:chgData name="Kyle G. Gayliyev" userId="b9e3fde9-4aeb-46c3-af43-fe921591e2c3" providerId="ADAL" clId="{53AD48F2-1D26-487C-AB08-2D5EEF86ACA8}" dt="2025-02-12T09:50:03.979" v="49" actId="6549"/>
          <ac:spMkLst>
            <pc:docMk/>
            <pc:sldMk cId="611866561" sldId="300"/>
            <ac:spMk id="2" creationId="{E6E002A4-9B92-8446-31A7-A8D9ABBDCE7B}"/>
          </ac:spMkLst>
        </pc:spChg>
        <pc:spChg chg="add mod">
          <ac:chgData name="Kyle G. Gayliyev" userId="b9e3fde9-4aeb-46c3-af43-fe921591e2c3" providerId="ADAL" clId="{53AD48F2-1D26-487C-AB08-2D5EEF86ACA8}" dt="2025-02-12T09:50:01.232" v="48" actId="478"/>
          <ac:spMkLst>
            <pc:docMk/>
            <pc:sldMk cId="611866561" sldId="300"/>
            <ac:spMk id="4" creationId="{7EA1E163-7B6B-A8C5-78C9-3B746D83C751}"/>
          </ac:spMkLst>
        </pc:spChg>
        <pc:spChg chg="mod">
          <ac:chgData name="Kyle G. Gayliyev" userId="b9e3fde9-4aeb-46c3-af43-fe921591e2c3" providerId="ADAL" clId="{53AD48F2-1D26-487C-AB08-2D5EEF86ACA8}" dt="2025-02-12T09:49:59.216" v="45" actId="6549"/>
          <ac:spMkLst>
            <pc:docMk/>
            <pc:sldMk cId="611866561" sldId="300"/>
            <ac:spMk id="9" creationId="{2526245A-B597-50C9-E6A0-37331B448CA1}"/>
          </ac:spMkLst>
        </pc:spChg>
        <pc:picChg chg="del">
          <ac:chgData name="Kyle G. Gayliyev" userId="b9e3fde9-4aeb-46c3-af43-fe921591e2c3" providerId="ADAL" clId="{53AD48F2-1D26-487C-AB08-2D5EEF86ACA8}" dt="2025-02-12T09:50:01.232" v="48" actId="478"/>
          <ac:picMkLst>
            <pc:docMk/>
            <pc:sldMk cId="611866561" sldId="300"/>
            <ac:picMk id="5" creationId="{2A021D7E-2B7B-E196-A81F-9DE2775E10F0}"/>
          </ac:picMkLst>
        </pc:picChg>
        <pc:picChg chg="del">
          <ac:chgData name="Kyle G. Gayliyev" userId="b9e3fde9-4aeb-46c3-af43-fe921591e2c3" providerId="ADAL" clId="{53AD48F2-1D26-487C-AB08-2D5EEF86ACA8}" dt="2025-02-12T09:50:00.651" v="47" actId="478"/>
          <ac:picMkLst>
            <pc:docMk/>
            <pc:sldMk cId="611866561" sldId="300"/>
            <ac:picMk id="12" creationId="{E010DEE7-D886-44C7-27F5-FC5B509BD7B1}"/>
          </ac:picMkLst>
        </pc:picChg>
        <pc:picChg chg="del">
          <ac:chgData name="Kyle G. Gayliyev" userId="b9e3fde9-4aeb-46c3-af43-fe921591e2c3" providerId="ADAL" clId="{53AD48F2-1D26-487C-AB08-2D5EEF86ACA8}" dt="2025-02-12T09:50:00.146" v="46" actId="478"/>
          <ac:picMkLst>
            <pc:docMk/>
            <pc:sldMk cId="611866561" sldId="300"/>
            <ac:picMk id="14" creationId="{E7DF2D29-11B9-274A-CEF3-0E6B4A4EA4DA}"/>
          </ac:picMkLst>
        </pc:picChg>
      </pc:sldChg>
      <pc:sldChg chg="modSp mod">
        <pc:chgData name="Kyle G. Gayliyev" userId="b9e3fde9-4aeb-46c3-af43-fe921591e2c3" providerId="ADAL" clId="{53AD48F2-1D26-487C-AB08-2D5EEF86ACA8}" dt="2025-02-12T09:50:17.286" v="52" actId="6549"/>
        <pc:sldMkLst>
          <pc:docMk/>
          <pc:sldMk cId="2225800596" sldId="301"/>
        </pc:sldMkLst>
        <pc:spChg chg="mod">
          <ac:chgData name="Kyle G. Gayliyev" userId="b9e3fde9-4aeb-46c3-af43-fe921591e2c3" providerId="ADAL" clId="{53AD48F2-1D26-487C-AB08-2D5EEF86ACA8}" dt="2025-02-12T09:50:14.244" v="51" actId="20577"/>
          <ac:spMkLst>
            <pc:docMk/>
            <pc:sldMk cId="2225800596" sldId="301"/>
            <ac:spMk id="2" creationId="{240BA945-AF4E-8C51-9845-DE60C89CBD80}"/>
          </ac:spMkLst>
        </pc:spChg>
        <pc:spChg chg="mod">
          <ac:chgData name="Kyle G. Gayliyev" userId="b9e3fde9-4aeb-46c3-af43-fe921591e2c3" providerId="ADAL" clId="{53AD48F2-1D26-487C-AB08-2D5EEF86ACA8}" dt="2025-02-12T09:50:17.286" v="52" actId="6549"/>
          <ac:spMkLst>
            <pc:docMk/>
            <pc:sldMk cId="2225800596" sldId="301"/>
            <ac:spMk id="6" creationId="{8A4EC6E6-91A0-0D34-E12E-249BAE824048}"/>
          </ac:spMkLst>
        </pc:spChg>
      </pc:sldChg>
      <pc:sldChg chg="del">
        <pc:chgData name="Kyle G. Gayliyev" userId="b9e3fde9-4aeb-46c3-af43-fe921591e2c3" providerId="ADAL" clId="{53AD48F2-1D26-487C-AB08-2D5EEF86ACA8}" dt="2025-02-12T09:49:30.994" v="34" actId="47"/>
        <pc:sldMkLst>
          <pc:docMk/>
          <pc:sldMk cId="1651095914" sldId="302"/>
        </pc:sldMkLst>
      </pc:sldChg>
      <pc:sldChg chg="del">
        <pc:chgData name="Kyle G. Gayliyev" userId="b9e3fde9-4aeb-46c3-af43-fe921591e2c3" providerId="ADAL" clId="{53AD48F2-1D26-487C-AB08-2D5EEF86ACA8}" dt="2025-02-12T09:49:31.817" v="35" actId="47"/>
        <pc:sldMkLst>
          <pc:docMk/>
          <pc:sldMk cId="25809778" sldId="303"/>
        </pc:sldMkLst>
      </pc:sldChg>
      <pc:sldChg chg="del">
        <pc:chgData name="Kyle G. Gayliyev" userId="b9e3fde9-4aeb-46c3-af43-fe921591e2c3" providerId="ADAL" clId="{53AD48F2-1D26-487C-AB08-2D5EEF86ACA8}" dt="2025-02-12T09:49:32.702" v="36" actId="47"/>
        <pc:sldMkLst>
          <pc:docMk/>
          <pc:sldMk cId="1879636472" sldId="304"/>
        </pc:sldMkLst>
      </pc:sldChg>
      <pc:sldChg chg="del">
        <pc:chgData name="Kyle G. Gayliyev" userId="b9e3fde9-4aeb-46c3-af43-fe921591e2c3" providerId="ADAL" clId="{53AD48F2-1D26-487C-AB08-2D5EEF86ACA8}" dt="2025-02-12T09:49:33.609" v="37" actId="47"/>
        <pc:sldMkLst>
          <pc:docMk/>
          <pc:sldMk cId="3599080968" sldId="305"/>
        </pc:sldMkLst>
      </pc:sldChg>
      <pc:sldChg chg="del">
        <pc:chgData name="Kyle G. Gayliyev" userId="b9e3fde9-4aeb-46c3-af43-fe921591e2c3" providerId="ADAL" clId="{53AD48F2-1D26-487C-AB08-2D5EEF86ACA8}" dt="2025-02-12T09:49:34.543" v="38" actId="47"/>
        <pc:sldMkLst>
          <pc:docMk/>
          <pc:sldMk cId="2803045436" sldId="306"/>
        </pc:sldMkLst>
      </pc:sldChg>
      <pc:sldChg chg="del">
        <pc:chgData name="Kyle G. Gayliyev" userId="b9e3fde9-4aeb-46c3-af43-fe921591e2c3" providerId="ADAL" clId="{53AD48F2-1D26-487C-AB08-2D5EEF86ACA8}" dt="2025-02-12T09:49:35.394" v="39" actId="47"/>
        <pc:sldMkLst>
          <pc:docMk/>
          <pc:sldMk cId="4057165620" sldId="307"/>
        </pc:sldMkLst>
      </pc:sldChg>
      <pc:sldChg chg="del">
        <pc:chgData name="Kyle G. Gayliyev" userId="b9e3fde9-4aeb-46c3-af43-fe921591e2c3" providerId="ADAL" clId="{53AD48F2-1D26-487C-AB08-2D5EEF86ACA8}" dt="2025-02-12T09:49:36.293" v="40" actId="47"/>
        <pc:sldMkLst>
          <pc:docMk/>
          <pc:sldMk cId="2035554897" sldId="308"/>
        </pc:sldMkLst>
      </pc:sldChg>
      <pc:sldChg chg="addSp delSp modSp mod">
        <pc:chgData name="Kyle G. Gayliyev" userId="b9e3fde9-4aeb-46c3-af43-fe921591e2c3" providerId="ADAL" clId="{53AD48F2-1D26-487C-AB08-2D5EEF86ACA8}" dt="2025-02-12T09:49:48.699" v="44" actId="478"/>
        <pc:sldMkLst>
          <pc:docMk/>
          <pc:sldMk cId="4029225951" sldId="309"/>
        </pc:sldMkLst>
        <pc:spChg chg="del">
          <ac:chgData name="Kyle G. Gayliyev" userId="b9e3fde9-4aeb-46c3-af43-fe921591e2c3" providerId="ADAL" clId="{53AD48F2-1D26-487C-AB08-2D5EEF86ACA8}" dt="2025-02-12T09:49:47.119" v="43" actId="478"/>
          <ac:spMkLst>
            <pc:docMk/>
            <pc:sldMk cId="4029225951" sldId="309"/>
            <ac:spMk id="3" creationId="{38DD7ACD-738C-F151-B112-0AB5F9B19DFB}"/>
          </ac:spMkLst>
        </pc:spChg>
        <pc:spChg chg="add del mod">
          <ac:chgData name="Kyle G. Gayliyev" userId="b9e3fde9-4aeb-46c3-af43-fe921591e2c3" providerId="ADAL" clId="{53AD48F2-1D26-487C-AB08-2D5EEF86ACA8}" dt="2025-02-12T09:49:48.699" v="44" actId="478"/>
          <ac:spMkLst>
            <pc:docMk/>
            <pc:sldMk cId="4029225951" sldId="309"/>
            <ac:spMk id="4" creationId="{E988ABC3-0EF0-E32C-E49E-1E69B98C59D3}"/>
          </ac:spMkLst>
        </pc:spChg>
        <pc:picChg chg="del">
          <ac:chgData name="Kyle G. Gayliyev" userId="b9e3fde9-4aeb-46c3-af43-fe921591e2c3" providerId="ADAL" clId="{53AD48F2-1D26-487C-AB08-2D5EEF86ACA8}" dt="2025-02-12T09:49:44.890" v="42" actId="478"/>
          <ac:picMkLst>
            <pc:docMk/>
            <pc:sldMk cId="4029225951" sldId="309"/>
            <ac:picMk id="6" creationId="{4A0EB8B5-AECC-FC2F-8602-CBEF46D436B2}"/>
          </ac:picMkLst>
        </pc:picChg>
      </pc:sldChg>
    </pc:docChg>
  </pc:docChgLst>
  <pc:docChgLst>
    <pc:chgData name="Kyle G. Gayliyev" userId="b9e3fde9-4aeb-46c3-af43-fe921591e2c3" providerId="ADAL" clId="{99060830-0216-48D0-9290-2A14C95C4688}"/>
    <pc:docChg chg="undo redo custSel modSld">
      <pc:chgData name="Kyle G. Gayliyev" userId="b9e3fde9-4aeb-46c3-af43-fe921591e2c3" providerId="ADAL" clId="{99060830-0216-48D0-9290-2A14C95C4688}" dt="2023-12-01T14:09:21.830" v="1206" actId="1076"/>
      <pc:docMkLst>
        <pc:docMk/>
      </pc:docMkLst>
      <pc:sldChg chg="addSp modSp mod">
        <pc:chgData name="Kyle G. Gayliyev" userId="b9e3fde9-4aeb-46c3-af43-fe921591e2c3" providerId="ADAL" clId="{99060830-0216-48D0-9290-2A14C95C4688}" dt="2023-12-01T13:02:24.794" v="45" actId="1076"/>
        <pc:sldMkLst>
          <pc:docMk/>
          <pc:sldMk cId="2651577971" sldId="256"/>
        </pc:sldMkLst>
      </pc:sldChg>
      <pc:sldChg chg="modSp mod">
        <pc:chgData name="Kyle G. Gayliyev" userId="b9e3fde9-4aeb-46c3-af43-fe921591e2c3" providerId="ADAL" clId="{99060830-0216-48D0-9290-2A14C95C4688}" dt="2023-12-01T13:20:40.904" v="107"/>
        <pc:sldMkLst>
          <pc:docMk/>
          <pc:sldMk cId="3506199129" sldId="278"/>
        </pc:sldMkLst>
      </pc:sldChg>
      <pc:sldChg chg="addSp delSp modSp mod">
        <pc:chgData name="Kyle G. Gayliyev" userId="b9e3fde9-4aeb-46c3-af43-fe921591e2c3" providerId="ADAL" clId="{99060830-0216-48D0-9290-2A14C95C4688}" dt="2023-12-01T14:09:21.830" v="1206" actId="1076"/>
        <pc:sldMkLst>
          <pc:docMk/>
          <pc:sldMk cId="3570761938" sldId="292"/>
        </pc:sldMkLst>
      </pc:sldChg>
      <pc:sldChg chg="addSp delSp modSp mod">
        <pc:chgData name="Kyle G. Gayliyev" userId="b9e3fde9-4aeb-46c3-af43-fe921591e2c3" providerId="ADAL" clId="{99060830-0216-48D0-9290-2A14C95C4688}" dt="2023-12-01T13:53:03.579" v="985" actId="21"/>
        <pc:sldMkLst>
          <pc:docMk/>
          <pc:sldMk cId="2308179074" sldId="299"/>
        </pc:sldMkLst>
      </pc:sldChg>
      <pc:sldChg chg="addSp delSp modSp mod">
        <pc:chgData name="Kyle G. Gayliyev" userId="b9e3fde9-4aeb-46c3-af43-fe921591e2c3" providerId="ADAL" clId="{99060830-0216-48D0-9290-2A14C95C4688}" dt="2023-12-01T13:31:33.693" v="226" actId="14100"/>
        <pc:sldMkLst>
          <pc:docMk/>
          <pc:sldMk cId="611866561" sldId="300"/>
        </pc:sldMkLst>
      </pc:sldChg>
      <pc:sldChg chg="addSp delSp modSp mod">
        <pc:chgData name="Kyle G. Gayliyev" userId="b9e3fde9-4aeb-46c3-af43-fe921591e2c3" providerId="ADAL" clId="{99060830-0216-48D0-9290-2A14C95C4688}" dt="2023-12-01T13:06:19.891" v="70" actId="123"/>
        <pc:sldMkLst>
          <pc:docMk/>
          <pc:sldMk cId="2225800596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315F1F1-9772-904C-9FAF-0B83D4D66A1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2BC7D5E-BB8B-4443-8FF7-948F3719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7D5E-BB8B-4443-8FF7-948F3719BA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3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7D5E-BB8B-4443-8FF7-948F3719BA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Prof feedback : </a:t>
            </a:r>
            <a:r>
              <a:rPr lang="en-US"/>
              <a:t>I like this breakdown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7D5E-BB8B-4443-8FF7-948F3719BA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7D5E-BB8B-4443-8FF7-948F3719BA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6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0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4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8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DD7ACD-738C-F151-B112-0AB5F9B19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2579" y="3747413"/>
            <a:ext cx="3191904" cy="11105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Kyle</a:t>
            </a:r>
            <a:r>
              <a:rPr lang="en-US" sz="3600" kern="1200" dirty="0">
                <a:latin typeface="+mn-lt"/>
                <a:ea typeface="+mn-ea"/>
                <a:cs typeface="+mn-cs"/>
              </a:rPr>
              <a:t> G. Gayliyev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Spring 2025</a:t>
            </a:r>
            <a:endParaRPr lang="en-US" sz="36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C5513A-5188-267A-AE86-EF47EBC63C5F}"/>
              </a:ext>
            </a:extLst>
          </p:cNvPr>
          <p:cNvSpPr txBox="1"/>
          <p:nvPr/>
        </p:nvSpPr>
        <p:spPr>
          <a:xfrm>
            <a:off x="574056" y="281380"/>
            <a:ext cx="6195378" cy="1088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The University Of Utah​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ECE 6950 Research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78898D-CE5B-8CC0-1F72-6FC35F49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  <p:pic>
        <p:nvPicPr>
          <p:cNvPr id="7" name="Picture 6" descr="A red rectangular sign with white text&#10;&#10;Description automatically generated">
            <a:extLst>
              <a:ext uri="{FF2B5EF4-FFF2-40B4-BE49-F238E27FC236}">
                <a16:creationId xmlns:a16="http://schemas.microsoft.com/office/drawing/2014/main" id="{EA9B3B94-ECB0-5F76-BA30-A4FBD19E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28" y="136525"/>
            <a:ext cx="5178944" cy="18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A945-AF4E-8C51-9845-DE60C89CB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6208"/>
            <a:ext cx="8675508" cy="149746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78898D-CE5B-8CC0-1F72-6FC35F49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  <p:pic>
        <p:nvPicPr>
          <p:cNvPr id="7" name="Picture 6" descr="A red rectangular sign with white text&#10;&#10;Description automatically generated">
            <a:extLst>
              <a:ext uri="{FF2B5EF4-FFF2-40B4-BE49-F238E27FC236}">
                <a16:creationId xmlns:a16="http://schemas.microsoft.com/office/drawing/2014/main" id="{EA9B3B94-ECB0-5F76-BA30-A4FBD19E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206" y="0"/>
            <a:ext cx="3404794" cy="12251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8A4EC6E6-91A0-0D34-E12E-249BAE824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022" y="3230324"/>
            <a:ext cx="9144000" cy="16557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0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2A4-9B92-8446-31A7-A8D9ABBD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192768"/>
            <a:ext cx="10515600" cy="799421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endParaRPr lang="en-US" b="1" dirty="0">
              <a:cs typeface="Calibri Light" panose="020F030202020403020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26245A-B597-50C9-E6A0-37331B448CA1}"/>
              </a:ext>
            </a:extLst>
          </p:cNvPr>
          <p:cNvSpPr txBox="1">
            <a:spLocks/>
          </p:cNvSpPr>
          <p:nvPr/>
        </p:nvSpPr>
        <p:spPr>
          <a:xfrm>
            <a:off x="453393" y="1582479"/>
            <a:ext cx="8156351" cy="3104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u="none" strike="noStrike" baseline="0" dirty="0">
                <a:latin typeface="TimesNewRomanPSMT"/>
              </a:rPr>
              <a:t>M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1E163-7B6B-A8C5-78C9-3B746D83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78898D-CE5B-8CC0-1F72-6FC35F49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</a:t>
            </a:fld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B68E9542-3390-4E0A-8FE4-DDB8D4D02726}"/>
              </a:ext>
            </a:extLst>
          </p:cNvPr>
          <p:cNvSpPr txBox="1"/>
          <p:nvPr/>
        </p:nvSpPr>
        <p:spPr>
          <a:xfrm>
            <a:off x="3878084" y="692379"/>
            <a:ext cx="6104116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Arial"/>
                <a:cs typeface="Calibri"/>
              </a:rPr>
              <a:t>Thank You!</a:t>
            </a:r>
            <a:endParaRPr lang="en-US" sz="5400" dirty="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3477AE-780C-4CE5-A87F-53F6A7F0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070" y="54879"/>
            <a:ext cx="2164339" cy="21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2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32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WEST DRIGGS</dc:creator>
  <cp:lastModifiedBy>Kyle G. Gayliyev</cp:lastModifiedBy>
  <cp:revision>54</cp:revision>
  <cp:lastPrinted>2023-09-07T03:39:13Z</cp:lastPrinted>
  <dcterms:created xsi:type="dcterms:W3CDTF">2022-11-15T16:30:49Z</dcterms:created>
  <dcterms:modified xsi:type="dcterms:W3CDTF">2025-02-12T09:50:22Z</dcterms:modified>
</cp:coreProperties>
</file>