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36D2-B0D5-4B2F-8EB4-E2A01112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0F7496-F156-45A3-ABC7-469CC0F6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36A7F-0853-4827-A17D-A321C0A0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E3730-EA73-43F7-9DED-F8DEA994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D3509-C87B-49C5-A04C-191BF625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3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0E7FE-2B32-4F79-B15A-7FB5A246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17C155-A9CE-4559-989F-74F8D095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AC3AD-99C9-4F87-82C8-07782420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797D7-EACF-4363-A497-25DFFCD0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2EE59-638F-40EF-A6BD-AF4E6104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9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F0FC8-8E7A-4F8C-B8CE-8896087BD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3EF1E5-EB3F-4387-B2B7-0E62D314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05C7D-C5FB-4302-BB26-9F9AD563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3344F-2773-4B74-BB8D-40394FB1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46D80-BD03-4887-A927-E88A7F3A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A1464-B1EE-4949-B3D5-25C2D5F1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39753-020E-4F66-A3C1-86DA509E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B576B-2522-4D1F-9F11-960BCDF7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ECE44-3EBC-490C-951D-12188859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71435-1BD4-4896-A558-72C1CD4E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7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BD3A-F4EF-4825-80D1-9E7A928F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2EAA8-0A63-48AB-B3BC-97BC5558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61E9C-73A3-444E-B707-8CD2F1EB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CDD5B-CEDE-4805-AD07-96E9E0D6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5DF9B-1B91-497D-B0B3-8C2EAD4E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2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49F18-68EC-47BF-B87D-E5775CE3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E84298-8396-445E-8E44-22BDB4AAD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80E68-D624-43B2-9357-C298ED12A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F41EDC-C9A4-45FC-AE82-83EA2238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1765C-01C5-4F80-9060-9574C7EF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B8556A-4AFB-427E-BA9B-B2C45F2D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6E6D-9140-4246-B7BA-A2C7E17A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96A70-0CDD-4CCC-8447-A067D376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F4D84B-7DEE-4923-928A-49CA7E986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BE85FC-7AC8-4612-A90E-247B3C4E8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D21D62-ADE5-4835-BB58-7D9099711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63B5F2-5452-4363-822F-6FA8281D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B02AFD-7C40-4B7C-9925-27EEBD7F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8F95EF-6C3B-4C8A-87F9-8C301C1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7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13C8A-F2E8-48AA-BBD9-F01E52B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4C1D48-AB70-486C-B822-ABD18EE4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EFDA02-648A-4FA4-AB02-300C7145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4633CC-7C67-4924-9976-26B08FBE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87A8C9-EA68-4831-AB0A-7B9ACF7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C4A19F-96FA-4515-AB02-938696FB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B9646-A572-4C77-AF87-A6546E57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6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9A952-2516-41AF-A3A2-9E41D484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AC58D-79B6-43CE-9297-58F71550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507D4-420E-4600-BD62-4FDE2DE5E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3DF00E-C9D6-4515-AC6C-9D1414D6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F3C57-C7CA-43BB-9FF1-E7AE68E6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9AA01-7F0F-4793-B055-1E24024D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6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2C99A-71AD-40AF-B91A-55DA8AB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3E99A-049F-4EA7-B220-1D9D7C851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52BC5-31B6-498F-AC79-DD3102934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794F3B-20FF-46F2-9058-18F50B4B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E1CC4-1B21-4487-9C4A-75E97024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3DE17-BE9C-4ADF-AED9-F4C6B582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1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74EA62-DDE3-4983-8FFF-E408DFEC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FBC80-84B1-419C-A78D-04E0942A5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712D4-0A21-4DB7-B0E4-028DA72C1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3E59-CA5F-4B3C-B71B-D00C259D63C9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CD3A3-6913-4DFF-B2BA-512FA27B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8922D-A319-48D4-8B9F-3A03C0583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CFFB-17C9-4E80-970E-71DE6B421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D36FFF9-734C-4D89-A53A-BBD1B3676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382" y="240002"/>
            <a:ext cx="1330036" cy="461962"/>
          </a:xfrm>
        </p:spPr>
        <p:txBody>
          <a:bodyPr/>
          <a:lstStyle/>
          <a:p>
            <a:r>
              <a:rPr lang="zh-CN" altLang="en-US" dirty="0"/>
              <a:t>效果图</a:t>
            </a:r>
            <a:r>
              <a:rPr lang="en-US" altLang="zh-CN" dirty="0"/>
              <a:t>1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DD75540-9C26-4027-92EA-15BD18FEA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16" y="784944"/>
            <a:ext cx="2820262" cy="501379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4E9AB57-68E2-4992-85DC-4BF40CD8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469" y="784943"/>
            <a:ext cx="2820263" cy="50138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0279202-E49F-45EF-8BFD-0FE692173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" y="784945"/>
            <a:ext cx="2820262" cy="50138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0FFCCC9-6E09-4EA2-A539-4EBE1D340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47" y="784944"/>
            <a:ext cx="2820262" cy="5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217C97-10E1-4EB1-A647-3BC4FE15F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57" y="701964"/>
            <a:ext cx="2854902" cy="50753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AB4D97-4ED6-46B2-9087-7C98ADAEF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08" y="750455"/>
            <a:ext cx="2854903" cy="50753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7B6A64-D1E8-4D1F-87F0-7508D580A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06" y="701964"/>
            <a:ext cx="2854902" cy="50753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FE68C5-BAEE-4AEF-AF20-2C9BAEF3E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4" y="701964"/>
            <a:ext cx="2854902" cy="5075382"/>
          </a:xfrm>
          <a:prstGeom prst="rect">
            <a:avLst/>
          </a:prstGeom>
        </p:spPr>
      </p:pic>
      <p:sp>
        <p:nvSpPr>
          <p:cNvPr id="14" name="副标题 2">
            <a:extLst>
              <a:ext uri="{FF2B5EF4-FFF2-40B4-BE49-F238E27FC236}">
                <a16:creationId xmlns:a16="http://schemas.microsoft.com/office/drawing/2014/main" id="{C7F38E60-B138-43BB-89B8-F8F1319723AE}"/>
              </a:ext>
            </a:extLst>
          </p:cNvPr>
          <p:cNvSpPr txBox="1">
            <a:spLocks/>
          </p:cNvSpPr>
          <p:nvPr/>
        </p:nvSpPr>
        <p:spPr>
          <a:xfrm>
            <a:off x="161204" y="240002"/>
            <a:ext cx="1330036" cy="461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 效果图</a:t>
            </a:r>
            <a:r>
              <a:rPr lang="en-US" altLang="zh-CN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209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MACHENIKE</dc:creator>
  <cp:lastModifiedBy>MACHENIKE</cp:lastModifiedBy>
  <cp:revision>3</cp:revision>
  <dcterms:created xsi:type="dcterms:W3CDTF">2021-08-01T15:35:38Z</dcterms:created>
  <dcterms:modified xsi:type="dcterms:W3CDTF">2021-08-01T15:43:32Z</dcterms:modified>
</cp:coreProperties>
</file>