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4" r:id="rId8"/>
    <p:sldId id="261" r:id="rId9"/>
    <p:sldId id="262" r:id="rId10"/>
    <p:sldId id="267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3.png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自动化测试工具复现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191250061 </a:t>
            </a:r>
            <a:r>
              <a:rPr lang="zh-CN" altLang="en-US"/>
              <a:t>蒋俊敏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所用数据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starGAN</a:t>
            </a:r>
            <a:endParaRPr lang="en-US" altLang="zh-CN"/>
          </a:p>
          <a:p>
            <a:r>
              <a:rPr lang="en-US" altLang="zh-CN"/>
              <a:t>在GAN的预训练中，我们使用了CASIA数据库的数据eta，该数据库具有不同姿势方向[12]的人类行走剪辑。数据集A包括19139张图像，每个人有12个图像序列。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线MDNet训练</a:t>
            </a:r>
            <a:endParaRPr lang="en-US" altLang="zh-CN"/>
          </a:p>
          <a:p>
            <a:r>
              <a:rPr lang="en-US" altLang="zh-CN"/>
              <a:t>我们使用了从VOT2013[13]、VOT2014[14]和VOT2015[15]中收集的58个训练序列，不包括OTB100[16]中的测试视频。对于在线测试，我们从OTB100数据集中选择了33个人类跟踪视频序列。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选题方向：</a:t>
            </a:r>
            <a:r>
              <a:rPr lang="en-US" altLang="zh-CN"/>
              <a:t>AI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论文题目：《ADVERSARIAL LEARNING-BASED DATA AUGMENTATION FOR ROTATION-ROBUST</a:t>
            </a:r>
            <a:r>
              <a:rPr lang="en-US" altLang="zh-CN"/>
              <a:t> </a:t>
            </a:r>
            <a:r>
              <a:rPr lang="zh-CN" altLang="en-US">
                <a:sym typeface="+mn-ea"/>
              </a:rPr>
              <a:t>HUMAN TRACKING》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/>
              <a:t>《基于对抗性学习的数据增强，用于旋转鲁棒的人类跟踪》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作者：电子科技大学</a:t>
            </a:r>
            <a:r>
              <a:rPr lang="en-US" altLang="zh-CN"/>
              <a:t> </a:t>
            </a:r>
            <a:r>
              <a:rPr lang="zh-CN" altLang="en-US"/>
              <a:t>周雪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近年来，基于对抗性学习的数据增强已被广泛应用于跟踪框架中，以丰富训练数据集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基于此背景，作者提出了一种通过生成对抗网络(GAN)的姿态引导硬正样本增强方法</a:t>
            </a:r>
            <a:r>
              <a:rPr lang="zh-CN" altLang="en-US">
                <a:sym typeface="+mn-ea"/>
              </a:rPr>
              <a:t>并与</a:t>
            </a:r>
            <a:r>
              <a:rPr lang="en-US" altLang="zh-CN">
                <a:sym typeface="+mn-ea"/>
              </a:rPr>
              <a:t>MDNet</a:t>
            </a:r>
            <a:r>
              <a:rPr lang="zh-CN" altLang="en-US">
                <a:sym typeface="+mn-ea"/>
              </a:rPr>
              <a:t>框架集成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生成不同姿态方向的样本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6160" y="4991100"/>
            <a:ext cx="3526790" cy="1760220"/>
          </a:xfrm>
        </p:spPr>
        <p:txBody>
          <a:bodyPr>
            <a:noAutofit/>
          </a:bodyPr>
          <a:p>
            <a:r>
              <a:rPr lang="en-US" altLang="zh-CN" sz="1700" b="1"/>
              <a:t>CircleGAN</a:t>
            </a:r>
            <a:r>
              <a:rPr lang="en-US" altLang="zh-CN" sz="1700" b="1">
                <a:solidFill>
                  <a:srgbClr val="FF0000"/>
                </a:solidFill>
              </a:rPr>
              <a:t>(x)</a:t>
            </a:r>
            <a:endParaRPr lang="en-US" altLang="zh-CN" sz="1700" b="1"/>
          </a:p>
          <a:p>
            <a:r>
              <a:rPr lang="en-US" altLang="zh-CN" sz="1700" b="1"/>
              <a:t>Cycle GAN处理多风格图像转换任务时，由只能每两种风格之间训练两个模型</a:t>
            </a:r>
            <a:endParaRPr lang="en-US" altLang="zh-CN" sz="1700" b="1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441575" y="1580515"/>
            <a:ext cx="7301865" cy="32537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467475" y="5115560"/>
            <a:ext cx="3655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starGAN</a:t>
            </a:r>
            <a:r>
              <a:rPr lang="en-US" altLang="zh-CN">
                <a:solidFill>
                  <a:srgbClr val="FF0000"/>
                </a:solidFill>
              </a:rPr>
              <a:t>(√)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一个模型完成多域图像转化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所以采用</a:t>
            </a:r>
            <a:r>
              <a:rPr lang="en-US" altLang="zh-CN"/>
              <a:t>starGAN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优势：首先，生成器(G)将图像的深度连接和域标签的深度连接作为输入。</a:t>
            </a:r>
            <a:endParaRPr lang="zh-CN" altLang="en-US"/>
          </a:p>
          <a:p>
            <a:r>
              <a:rPr lang="zh-CN" altLang="en-US"/>
              <a:t>其次，引入另一台重构发生器与发电机网络一起形成一个闭环。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优化生成器(G)和鉴别器(D)的目标函数：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165" y="3722370"/>
            <a:ext cx="9410065" cy="12909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1496040" cy="4759325"/>
          </a:xfrm>
        </p:spPr>
        <p:txBody>
          <a:bodyPr>
            <a:normAutofit lnSpcReduction="10000"/>
          </a:bodyPr>
          <a:p>
            <a:r>
              <a:rPr lang="en-US" altLang="zh-CN"/>
              <a:t>starGAN</a:t>
            </a:r>
            <a:r>
              <a:rPr lang="zh-CN" altLang="en-US"/>
              <a:t>环境：</a:t>
            </a:r>
            <a:r>
              <a:rPr lang="en-US" altLang="zh-CN"/>
              <a:t>autotest/anaconda/envs/starGAN-v2</a:t>
            </a:r>
            <a:endParaRPr lang="en-US" altLang="zh-CN"/>
          </a:p>
          <a:p>
            <a:r>
              <a:rPr lang="en-US" altLang="zh-CN"/>
              <a:t>starGAN-v2</a:t>
            </a:r>
            <a:r>
              <a:rPr lang="zh-CN" altLang="en-US"/>
              <a:t>的</a:t>
            </a:r>
            <a:r>
              <a:rPr lang="en-US" altLang="zh-CN"/>
              <a:t>python</a:t>
            </a:r>
            <a:r>
              <a:rPr lang="zh-CN" altLang="en-US"/>
              <a:t>文件在</a:t>
            </a:r>
            <a:r>
              <a:rPr lang="en-US" altLang="zh-CN"/>
              <a:t>autotest/starGAN-v2</a:t>
            </a:r>
            <a:r>
              <a:rPr lang="zh-CN" altLang="en-US"/>
              <a:t>中</a:t>
            </a:r>
            <a:endParaRPr lang="en-US" altLang="zh-CN"/>
          </a:p>
          <a:p>
            <a:r>
              <a:rPr lang="zh-CN" altLang="en-US"/>
              <a:t>能跑（下载好预训练网络到</a:t>
            </a:r>
            <a:r>
              <a:rPr lang="en-US" altLang="zh-CN">
                <a:sym typeface="+mn-ea"/>
              </a:rPr>
              <a:t>autotest/starGAN-v2/expr/chekpoint</a:t>
            </a:r>
            <a:r>
              <a:rPr lang="zh-CN" altLang="en-US">
                <a:sym typeface="+mn-ea"/>
              </a:rPr>
              <a:t>中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运行命令：python main.py --mode sample --num_domains 2 --resume_iter 100000 --w_hpf 1 \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--checkpoint_dir expr/checkpoints/celeba_hq \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--result_dir expr/results/celeba_hq \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--src_dir assets/representative/celeba_hq/src \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--ref_dir assets/representative/celeba_hq/ref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结果存储到</a:t>
            </a:r>
            <a:r>
              <a:rPr lang="en-US" altLang="zh-CN">
                <a:sym typeface="+mn-ea"/>
              </a:rPr>
              <a:t>autotest/starGAN-v2/expr/result</a:t>
            </a:r>
            <a:r>
              <a:rPr lang="zh-CN" altLang="en-US">
                <a:sym typeface="+mn-ea"/>
              </a:rPr>
              <a:t>中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训练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1080750" cy="4779645"/>
          </a:xfrm>
        </p:spPr>
        <p:txBody>
          <a:bodyPr/>
          <a:p>
            <a:r>
              <a:rPr lang="zh-CN" altLang="en-US"/>
              <a:t>在训练过程中，选择一个仅包含8个行走姿势方向数据的人类步态数据集。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当生成模型完成后，我们输入原始的人体图像及其相应的姿态标签和目标域标签，并从重建网络中生成目标图像。（下图是论文的结果图像）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58895" y="3290570"/>
            <a:ext cx="3703320" cy="29794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集成跟踪</a:t>
            </a:r>
            <a:r>
              <a:rPr lang="en-US" altLang="zh-CN">
                <a:sym typeface="+mn-ea"/>
              </a:rPr>
              <a:t>MDNet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根据图像追踪样本目标</a:t>
            </a:r>
            <a:endParaRPr lang="zh-CN" altLang="en-US"/>
          </a:p>
          <a:p>
            <a:r>
              <a:rPr lang="zh-CN" altLang="en-US"/>
              <a:t>给样本打姿态标签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将每个基样本与训练数据中的8个姿态中心进行比较，并分配与其最近邻相同的标签</a:t>
            </a:r>
            <a:endParaRPr lang="zh-CN" altLang="en-US"/>
          </a:p>
          <a:p>
            <a:r>
              <a:rPr lang="zh-CN" altLang="en-US"/>
              <a:t>比较方法：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720" y="3860800"/>
            <a:ext cx="3710940" cy="556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MDNet</a:t>
            </a:r>
            <a:r>
              <a:rPr lang="zh-CN" altLang="en-US">
                <a:sym typeface="+mn-ea"/>
              </a:rPr>
              <a:t>环境：</a:t>
            </a:r>
            <a:r>
              <a:rPr lang="en-US" altLang="zh-CN">
                <a:sym typeface="+mn-ea"/>
              </a:rPr>
              <a:t>autotest/anaconda/envs/</a:t>
            </a:r>
            <a:r>
              <a:rPr lang="en-US" altLang="zh-CN">
                <a:sym typeface="+mn-ea"/>
              </a:rPr>
              <a:t>MDNet</a:t>
            </a:r>
            <a:endParaRPr lang="en-US" altLang="zh-CN"/>
          </a:p>
          <a:p>
            <a:r>
              <a:rPr lang="en-US" altLang="zh-CN">
                <a:sym typeface="+mn-ea"/>
              </a:rPr>
              <a:t>MDNet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文件在</a:t>
            </a:r>
            <a:r>
              <a:rPr lang="en-US" altLang="zh-CN">
                <a:sym typeface="+mn-ea"/>
              </a:rPr>
              <a:t>autotest/</a:t>
            </a:r>
            <a:r>
              <a:rPr lang="en-US" altLang="zh-CN">
                <a:sym typeface="+mn-ea"/>
              </a:rPr>
              <a:t>MDNet</a:t>
            </a:r>
            <a:r>
              <a:rPr lang="zh-CN" altLang="en-US">
                <a:sym typeface="+mn-ea"/>
              </a:rPr>
              <a:t>中</a:t>
            </a:r>
            <a:endParaRPr lang="en-US" altLang="zh-CN"/>
          </a:p>
          <a:p>
            <a:r>
              <a:rPr lang="zh-CN" altLang="en-US">
                <a:sym typeface="+mn-ea"/>
              </a:rPr>
              <a:t>能跑</a:t>
            </a:r>
            <a:endParaRPr lang="zh-CN" altLang="en-US"/>
          </a:p>
          <a:p>
            <a:r>
              <a:rPr lang="zh-CN" altLang="en-US">
                <a:sym typeface="+mn-ea"/>
              </a:rPr>
              <a:t>运行命令： python tracking/run_tracker.py -s DragonBaby [-d (display fig)] [-f (save fig)]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结果存储到</a:t>
            </a:r>
            <a:r>
              <a:rPr lang="en-US" altLang="zh-CN">
                <a:sym typeface="+mn-ea"/>
              </a:rPr>
              <a:t>autotest/MDNet/results/DragonBaby</a:t>
            </a:r>
            <a:r>
              <a:rPr lang="zh-CN" altLang="en-US">
                <a:sym typeface="+mn-ea"/>
              </a:rPr>
              <a:t>中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例如下图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9780" y="4208780"/>
            <a:ext cx="4371340" cy="23964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UNIT_PLACING_PICTURE_USER_VIEWPORT" val="{&quot;height&quot;:4692,&quot;width&quot;:5832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1480</Words>
  <Application>WPS 演示</Application>
  <PresentationFormat>宽屏</PresentationFormat>
  <Paragraphs>88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敏而好学</cp:lastModifiedBy>
  <cp:revision>152</cp:revision>
  <dcterms:created xsi:type="dcterms:W3CDTF">2019-06-19T02:08:00Z</dcterms:created>
  <dcterms:modified xsi:type="dcterms:W3CDTF">2021-11-30T04:50:32Z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CE7F7F27B753452E8FC6836FCA6E45D2</vt:lpwstr>
  </property>
</Properties>
</file>