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c6f813bf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c6f813bf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c6f813b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c6f813b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6f813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6f813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6f813b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6f813b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c6f813b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c6f813b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c6f813bf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c6f813b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6f813bf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6f813bf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6f813b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6f813b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6f813bf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6f813bf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AUTOMATION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GUILLERMO GAMEZ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738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SPECIALIST - OEP/ACOSTA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Acosta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Marketing Agency for Food Packaged goods dedicated to gain market share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OEP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Sub Branch of Acosta dedicated to Amazon Business Only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Operation Specialist Duties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Forecasting 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Forecasting Unit Demand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Inventory Control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Route Shipments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Edit/Create Documents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5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Sales Forecast Using Prophet </a:t>
            </a:r>
            <a:endParaRPr sz="32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551" l="1057" r="1057" t="849"/>
          <a:stretch/>
        </p:blipFill>
        <p:spPr>
          <a:xfrm>
            <a:off x="69651" y="1684801"/>
            <a:ext cx="4408643" cy="26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50" y="1684800"/>
            <a:ext cx="4365765" cy="264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5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Sales Forecast Using Prophet </a:t>
            </a:r>
            <a:endParaRPr sz="32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8239" l="0" r="0" t="6019"/>
          <a:stretch/>
        </p:blipFill>
        <p:spPr>
          <a:xfrm>
            <a:off x="69500" y="1656525"/>
            <a:ext cx="9074500" cy="291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00900"/>
            <a:ext cx="85206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Unit Forecasting Using Prophet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Item 1</a:t>
            </a:r>
            <a:endParaRPr sz="32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0" y="2032575"/>
            <a:ext cx="4456950" cy="268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950" y="2133013"/>
            <a:ext cx="4267201" cy="248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0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Unit Forecasting Using Prophet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Item 1 </a:t>
            </a:r>
            <a:endParaRPr sz="32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3300"/>
            <a:ext cx="8839200" cy="330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52400" y="400900"/>
            <a:ext cx="86799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Unit Forecasting Using Prophet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Item 2 </a:t>
            </a:r>
            <a:endParaRPr sz="32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9200"/>
            <a:ext cx="8839200" cy="330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2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Multi Prophet Forecasting - Failed </a:t>
            </a:r>
            <a:endParaRPr sz="3200"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14994" r="10628" t="4816"/>
          <a:stretch/>
        </p:blipFill>
        <p:spPr>
          <a:xfrm>
            <a:off x="1182925" y="1086990"/>
            <a:ext cx="2429000" cy="181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0" l="13427" r="8998" t="2610"/>
          <a:stretch/>
        </p:blipFill>
        <p:spPr>
          <a:xfrm>
            <a:off x="1182924" y="2993194"/>
            <a:ext cx="2429001" cy="201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500" y="1419750"/>
            <a:ext cx="5227275" cy="308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Next Steps </a:t>
            </a:r>
            <a:endParaRPr sz="36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51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the Multi-Prophet forecasting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Combine item forecasting into 1 data frame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automated shipping replenishment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“Title audits”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Show this to my boss to get a promotion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 a “</a:t>
            </a:r>
            <a:r>
              <a:rPr lang="en"/>
              <a:t>backtesting”</a:t>
            </a:r>
            <a:r>
              <a:rPr lang="en"/>
              <a:t> strategy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