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6A193-496A-498B-BE4A-381E4F750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40887A-BA0F-41F8-9B28-CA56DFE1A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64809F-9FCC-4B7B-9EE4-075D5E2B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563-B899-44AA-A6BA-8C6B30190FFF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E33F83-A341-4D2B-B5E8-B0AF9371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B94728-F218-4445-852B-9094A1E0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62AB-69C4-4CEF-92A6-05E9AEDBB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30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7158F-BAE5-4C3E-9305-27C4367D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AFA589-7CB9-4B08-9BF1-E481F13F2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116D9B-BF3D-4693-B243-752738C4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563-B899-44AA-A6BA-8C6B30190FFF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C96E5C-F647-48F2-85CA-B8FA288C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6A0187-5FCD-458A-8DF2-55F86F02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62AB-69C4-4CEF-92A6-05E9AEDBB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23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3B01EA2-C1E8-4494-B07F-3ACBBAF0E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240441-4D5F-4517-8A1A-9E173F5CD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9CBBD1-CFDE-4316-B259-1142B541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563-B899-44AA-A6BA-8C6B30190FFF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FD977A-35D2-4E3F-BB99-5E3E84E0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91840B-BF62-4D51-971C-159819F0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62AB-69C4-4CEF-92A6-05E9AEDBB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6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83B83-BA56-49D4-9E43-D38A1968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E066B5-EB18-457F-A704-BC9E9A4C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9B8225-B302-4F0F-8355-5CF282DC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563-B899-44AA-A6BA-8C6B30190FFF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8F4DBF-E4EE-4904-83A1-1AA986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F66434-F684-4243-B6CF-F153B638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62AB-69C4-4CEF-92A6-05E9AEDBB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6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8C3390-E8CF-4AB0-9DE4-4DBDE912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B90199-FC39-450E-B3EA-862BA3F18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1B5E51-C9D0-48F3-9C3A-F4A04513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563-B899-44AA-A6BA-8C6B30190FFF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CD8254-2BA2-4EF8-A8B2-51AB4464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4E07D2-F45E-4E3E-ACF1-0F1FB102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62AB-69C4-4CEF-92A6-05E9AEDBB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53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FE4DA-1F31-4DFE-9048-C8702BE1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08AF1A-5EFB-4875-A559-DA7D510FC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EDB9EA-59F7-4993-A3DF-FA9176FA2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7D85B9-516F-487E-BFEE-0551A78A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563-B899-44AA-A6BA-8C6B30190FFF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6DF1FF-4624-49C4-A4C0-9FAC86E4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E1A99A-B534-473F-A721-1BAC6807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62AB-69C4-4CEF-92A6-05E9AEDBB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2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17BCD-74FD-431C-9E4A-1F32B1C7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250EFB-B80D-4912-96C8-85F8EFA3A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9B643B-B781-4EE9-B0EE-E0CEB0437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DEE190-B7E6-42CD-8032-4B87B2DC3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8F9AF3-FB93-4226-B4FC-7C10DF199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A39F431-3949-4609-974E-F94DB18B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563-B899-44AA-A6BA-8C6B30190FFF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786774-5D5E-4602-B156-7B14029F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AABBCFD-23F0-4C15-B1AD-E1381C2C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62AB-69C4-4CEF-92A6-05E9AEDBB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0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32910-64DA-449A-AD97-0C41C324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EB4F89-C49A-4D51-B978-82DCF17D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563-B899-44AA-A6BA-8C6B30190FFF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F5C34C-6C33-478A-8917-7BD926AB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5BD16A-E8C3-4FBD-95DA-E0F12DC6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62AB-69C4-4CEF-92A6-05E9AEDBB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86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52AFA30-2CF6-41E6-A2B5-E929D7DB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563-B899-44AA-A6BA-8C6B30190FFF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540929-ABFF-4BEF-93C4-B6CE45B3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EFF2CE-4574-433D-A36B-4D4D540D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62AB-69C4-4CEF-92A6-05E9AEDBB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4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19EE1-E89F-4914-99ED-D9604746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7CFEDD-7D19-476E-B354-29CB658B6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493979-F62E-41DE-BCDE-C3E40C4FA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DB06B3-0BFD-49F6-9D3B-EA2A2866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563-B899-44AA-A6BA-8C6B30190FFF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62927C-BFAF-4C55-9861-1A406243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8EE903-1B5E-4435-8F2C-06E81759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62AB-69C4-4CEF-92A6-05E9AEDBB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27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A566D-1B3F-4C93-8475-21BA3FE9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D8C408-0BA9-4DF0-BFDE-28F6C35AF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FA9D54-AA9F-49F6-B4C9-7EF4D32F3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FC61C5-784B-4D23-B745-CC6939A7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6563-B899-44AA-A6BA-8C6B30190FFF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38CB02-6A7C-440A-AB05-3A49B89E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114C28-734C-4CB7-A99B-245F5DDE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62AB-69C4-4CEF-92A6-05E9AEDBB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88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FA75EB0-631F-46CD-9FB5-4BD1DE57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FCE3D3-BDF6-4374-BBFA-47C6DAF4F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0998B8-3893-4224-8B5F-6C4B95596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16563-B899-44AA-A6BA-8C6B30190FFF}" type="datetimeFigureOut">
              <a:rPr lang="zh-TW" altLang="en-US" smtClean="0"/>
              <a:t>2024/1/25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229F0D-0C1D-4A41-A9E5-A07C9F13D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4B2FC2-D411-4014-8969-BAE49FE2A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C62AB-69C4-4CEF-92A6-05E9AEDBB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33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6465F-3BE1-481F-8C3C-01497EB5A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21E754-DAE4-49C6-8807-7935A980B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5C3C50-3622-419A-A038-3FE6A6613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8" y="76619"/>
            <a:ext cx="11961904" cy="6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2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A2209-5862-48AD-BF0D-6EB7D213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9ABCAAE8-07CF-4F27-99C9-F4D1550D8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990" y="1825625"/>
            <a:ext cx="5692020" cy="4351338"/>
          </a:xfrm>
        </p:spPr>
      </p:pic>
    </p:spTree>
    <p:extLst>
      <p:ext uri="{BB962C8B-B14F-4D97-AF65-F5344CB8AC3E}">
        <p14:creationId xmlns:p14="http://schemas.microsoft.com/office/powerpoint/2010/main" val="46055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5991A-9088-405B-99E7-1D932573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15745B2-0D70-4967-8A0F-65160EF2E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724" y="2742470"/>
            <a:ext cx="3654552" cy="2517648"/>
          </a:xfrm>
        </p:spPr>
      </p:pic>
    </p:spTree>
    <p:extLst>
      <p:ext uri="{BB962C8B-B14F-4D97-AF65-F5344CB8AC3E}">
        <p14:creationId xmlns:p14="http://schemas.microsoft.com/office/powerpoint/2010/main" val="422514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嘉榤 莊</dc:creator>
  <cp:lastModifiedBy>嘉榤 莊</cp:lastModifiedBy>
  <cp:revision>1</cp:revision>
  <dcterms:created xsi:type="dcterms:W3CDTF">2024-01-25T15:58:59Z</dcterms:created>
  <dcterms:modified xsi:type="dcterms:W3CDTF">2024-01-25T15:59:08Z</dcterms:modified>
</cp:coreProperties>
</file>