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D8A0-3391-46A8-B609-C78FC67E1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69FC4C-83C4-4D32-9B69-3CC50204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9DA80-3956-44D3-8D93-5934EF55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57AC5-744D-4D84-907C-C45ABD73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908FE-BAA5-47C4-BAB3-E81A997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2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19BE9-531F-4147-BF6B-5A73682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980252-A5A6-4F51-B3A1-7FE69EDF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B3CAE-9977-489B-A77C-B8461C0F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DEF6D-768D-40A4-85F5-9DC33D5D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7E83-2691-4675-B26C-07458BA6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0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5648F-C385-4DC6-8898-96542DA8E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9E5B11-82C1-4500-B313-444EE620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BB1A9-053A-483D-99A5-EEA33230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D8E3D-0EB4-43AF-BEE6-94DBFCD5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4768A-FC4A-45C6-AE7D-17CFD8F2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74B13-4B1B-4CD9-9CC6-9DCB044C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F94E5-9FC0-4FFC-89EC-7CF8AB70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9D9D3-46CE-48A1-853D-4C865127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24BF6-3767-43EC-80E4-79E03150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5D37B-9367-478E-A9C5-96CCF24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FD0F6-076A-4F53-9B57-1C614A3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66A9B-B2E4-415C-97E0-AD71C84C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1B66B-2A62-4238-BA46-931C99E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9282C-657E-4836-97A1-FA919C9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FD22F0-EED8-4513-AB9C-B50AA3AE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1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B0C3C-8D00-447A-83D0-55AF241A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EB600-C76A-4085-A3F3-5480D2DC8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BAB3AC-D942-4F94-B379-628A411FB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AC5EBE-33D2-4A6C-8B64-1CE46594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15B3A-288B-4089-8B51-4B4CC6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EE3C64-900C-4058-A043-78F48F45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5141-DF0F-4C2A-BD41-3FFB8D7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805FB-6873-446F-86D3-0C795994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25D878-8C99-4B95-B250-ACBDCB1B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949655-5887-4660-865C-37CE8839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391B4A-CB0F-4600-B196-772A1EB3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39AF2D-CB02-4A99-812F-06C12CD8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78E8F7-B822-4518-BF3B-A2BDDB79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6B07D6-2081-4ABF-8B5B-160604CD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4CC4A-14D4-41B6-9129-A2817AC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389B9A-92F1-4002-B741-1C9350F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3C8849-03C3-4DB7-889C-267B298F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68CF97-54BC-465B-81D3-D94A598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463C7E-57EE-490B-A320-279B8A4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70AE7-0E5B-4D83-9DAA-278A578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8F30F-E82A-4469-8181-3CCA9B1E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C8411-F299-4528-AB15-580A82BD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1F0AB-7163-4BC2-9CAC-59A15975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052078-2C4B-407A-8075-F521FC48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AB1095-586F-465D-ADA7-B7ABF7A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F16D3-37EC-45BB-841B-91097B61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38C02-A29F-451C-B4E9-50A5728B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DEDAC-474C-4FA7-9FF7-B5A2A203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11C775-1C59-4405-BA00-492718AA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2127E-2049-4859-802E-24E93082E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D1F608-2F0B-49E7-BC07-0521B2D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B024F-9071-4290-A6AA-61539FB0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29C16-8D7D-4362-A542-03CC7B68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1658A7-256A-4B40-AE3E-FED56E54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D230A6-25EA-4640-B3AD-0D1C36FB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4AD7B-DE4A-4B25-8D70-7AF4C2641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31C5-78EF-4149-B73A-B77FE837B7BE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36752-4001-46BF-9AA5-2B8EFCE2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F27F4-5185-4838-B4E4-112260B16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F1FB-9C8A-4175-BF2A-4F54465B9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6CFA8C-C4F8-410B-AE22-8546B212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7"/>
          <a:stretch/>
        </p:blipFill>
        <p:spPr>
          <a:xfrm>
            <a:off x="8216937" y="146068"/>
            <a:ext cx="3248138" cy="6488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B21119-295D-449F-A5F9-8F414403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6" y="146068"/>
            <a:ext cx="5125216" cy="5361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020C85-AAC1-4EA4-B2E7-BE04DB9EC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68" y="5245380"/>
            <a:ext cx="4280909" cy="1466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52910F-BB4E-456C-811F-F38EAA727D88}"/>
              </a:ext>
            </a:extLst>
          </p:cNvPr>
          <p:cNvSpPr txBox="1"/>
          <p:nvPr/>
        </p:nvSpPr>
        <p:spPr>
          <a:xfrm>
            <a:off x="5794632" y="223354"/>
            <a:ext cx="25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/>
              <a:t>LineBot</a:t>
            </a:r>
            <a:r>
              <a:rPr lang="en-US" altLang="zh-TW" u="sng" dirty="0"/>
              <a:t> User Interface </a:t>
            </a:r>
            <a:endParaRPr lang="zh-TW" altLang="en-US" u="sng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2E40EE-975F-4AAD-B7EE-94DBEBF9B3C4}"/>
              </a:ext>
            </a:extLst>
          </p:cNvPr>
          <p:cNvSpPr txBox="1"/>
          <p:nvPr/>
        </p:nvSpPr>
        <p:spPr>
          <a:xfrm>
            <a:off x="5794632" y="4801394"/>
            <a:ext cx="252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 dirty="0" err="1"/>
              <a:t>Gcloud</a:t>
            </a:r>
            <a:r>
              <a:rPr lang="en-US" altLang="zh-TW" u="sng" dirty="0"/>
              <a:t> Deployment</a:t>
            </a:r>
            <a:endParaRPr lang="zh-TW" altLang="en-US" u="sng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5C1F87-370B-42C7-992A-D29AC85BB503}"/>
              </a:ext>
            </a:extLst>
          </p:cNvPr>
          <p:cNvSpPr txBox="1"/>
          <p:nvPr/>
        </p:nvSpPr>
        <p:spPr>
          <a:xfrm>
            <a:off x="332611" y="5555830"/>
            <a:ext cx="252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/>
              <a:t>Construct by Flask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402975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嘉榤 莊</dc:creator>
  <cp:lastModifiedBy>嘉榤 莊</cp:lastModifiedBy>
  <cp:revision>2</cp:revision>
  <dcterms:created xsi:type="dcterms:W3CDTF">2024-01-25T11:49:15Z</dcterms:created>
  <dcterms:modified xsi:type="dcterms:W3CDTF">2024-01-25T15:37:09Z</dcterms:modified>
</cp:coreProperties>
</file>