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4"/>
  </p:notesMasterIdLst>
  <p:sldIdLst>
    <p:sldId id="256" r:id="rId3"/>
    <p:sldId id="258" r:id="rId4"/>
    <p:sldId id="322" r:id="rId5"/>
    <p:sldId id="340" r:id="rId6"/>
    <p:sldId id="342" r:id="rId7"/>
    <p:sldId id="343" r:id="rId8"/>
    <p:sldId id="341" r:id="rId9"/>
    <p:sldId id="335" r:id="rId10"/>
    <p:sldId id="337" r:id="rId11"/>
    <p:sldId id="336" r:id="rId12"/>
    <p:sldId id="339" r:id="rId13"/>
    <p:sldId id="338" r:id="rId14"/>
    <p:sldId id="344" r:id="rId15"/>
    <p:sldId id="321" r:id="rId16"/>
    <p:sldId id="311" r:id="rId17"/>
    <p:sldId id="331" r:id="rId18"/>
    <p:sldId id="332" r:id="rId19"/>
    <p:sldId id="333" r:id="rId20"/>
    <p:sldId id="334" r:id="rId21"/>
    <p:sldId id="319" r:id="rId22"/>
    <p:sldId id="325" r:id="rId23"/>
    <p:sldId id="327" r:id="rId24"/>
    <p:sldId id="328" r:id="rId25"/>
    <p:sldId id="324" r:id="rId26"/>
    <p:sldId id="346" r:id="rId27"/>
    <p:sldId id="347" r:id="rId28"/>
    <p:sldId id="318" r:id="rId29"/>
    <p:sldId id="329" r:id="rId30"/>
    <p:sldId id="330" r:id="rId31"/>
    <p:sldId id="345" r:id="rId32"/>
    <p:sldId id="310" r:id="rId33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35"/>
    </p:embeddedFont>
    <p:embeddedFont>
      <p:font typeface="Maven Pro" panose="020B0600000101010101" charset="0"/>
      <p:regular r:id="rId36"/>
      <p:bold r:id="rId37"/>
    </p:embeddedFont>
    <p:embeddedFont>
      <p:font typeface="Press Start 2P" panose="020B0600000101010101" charset="0"/>
      <p:regular r:id="rId38"/>
    </p:embeddedFont>
    <p:embeddedFont>
      <p:font typeface="Proxima Nova" panose="020B0600000101010101" charset="0"/>
      <p:regular r:id="rId39"/>
      <p:bold r:id="rId40"/>
      <p:italic r:id="rId41"/>
      <p:boldItalic r:id="rId42"/>
    </p:embeddedFont>
    <p:embeddedFont>
      <p:font typeface="Proxima Nova Semibold" panose="020B0600000101010101" charset="0"/>
      <p:regular r:id="rId43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4D4D4D"/>
    <a:srgbClr val="5C3D2B"/>
    <a:srgbClr val="FFFFFF"/>
    <a:srgbClr val="808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9F7E7-CBD4-49C0-B9D9-81CA9523E380}" v="355" dt="2024-10-14T08:46:26.362"/>
    <p1510:client id="{284D7C58-679F-4AC6-B110-2453F626A166}" v="16" dt="2024-10-15T02:04:00.974"/>
  </p1510:revLst>
</p1510:revInfo>
</file>

<file path=ppt/tableStyles.xml><?xml version="1.0" encoding="utf-8"?>
<a:tblStyleLst xmlns:a="http://schemas.openxmlformats.org/drawingml/2006/main" def="{00ECD07C-3B31-45EB-AD8E-C9BCBE1B1AA0}">
  <a:tblStyle styleId="{00ECD07C-3B31-45EB-AD8E-C9BCBE1B1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김" userId="50edcabef9c0dc5e" providerId="LiveId" clId="{284D7C58-679F-4AC6-B110-2453F626A166}"/>
    <pc:docChg chg="undo custSel addSld modSld">
      <pc:chgData name="동환 김" userId="50edcabef9c0dc5e" providerId="LiveId" clId="{284D7C58-679F-4AC6-B110-2453F626A166}" dt="2024-10-15T02:04:24.326" v="342" actId="1036"/>
      <pc:docMkLst>
        <pc:docMk/>
      </pc:docMkLst>
      <pc:sldChg chg="modSp mod">
        <pc:chgData name="동환 김" userId="50edcabef9c0dc5e" providerId="LiveId" clId="{284D7C58-679F-4AC6-B110-2453F626A166}" dt="2024-10-15T01:39:26.246" v="21" actId="20577"/>
        <pc:sldMkLst>
          <pc:docMk/>
          <pc:sldMk cId="193970897" sldId="311"/>
        </pc:sldMkLst>
        <pc:graphicFrameChg chg="modGraphic">
          <ac:chgData name="동환 김" userId="50edcabef9c0dc5e" providerId="LiveId" clId="{284D7C58-679F-4AC6-B110-2453F626A166}" dt="2024-10-15T01:39:26.246" v="21" actId="20577"/>
          <ac:graphicFrameMkLst>
            <pc:docMk/>
            <pc:sldMk cId="193970897" sldId="311"/>
            <ac:graphicFrameMk id="22" creationId="{34704777-AFE0-5559-7ADD-051F25338910}"/>
          </ac:graphicFrameMkLst>
        </pc:graphicFrameChg>
      </pc:sldChg>
      <pc:sldChg chg="modSp mod">
        <pc:chgData name="동환 김" userId="50edcabef9c0dc5e" providerId="LiveId" clId="{284D7C58-679F-4AC6-B110-2453F626A166}" dt="2024-10-15T01:49:03.284" v="85" actId="20577"/>
        <pc:sldMkLst>
          <pc:docMk/>
          <pc:sldMk cId="2227662354" sldId="322"/>
        </pc:sldMkLst>
        <pc:spChg chg="mod">
          <ac:chgData name="동환 김" userId="50edcabef9c0dc5e" providerId="LiveId" clId="{284D7C58-679F-4AC6-B110-2453F626A166}" dt="2024-10-15T01:49:03.284" v="85" actId="20577"/>
          <ac:spMkLst>
            <pc:docMk/>
            <pc:sldMk cId="2227662354" sldId="322"/>
            <ac:spMk id="1000" creationId="{00000000-0000-0000-0000-000000000000}"/>
          </ac:spMkLst>
        </pc:spChg>
      </pc:sldChg>
      <pc:sldChg chg="modSp mod">
        <pc:chgData name="동환 김" userId="50edcabef9c0dc5e" providerId="LiveId" clId="{284D7C58-679F-4AC6-B110-2453F626A166}" dt="2024-10-15T01:55:51.176" v="142" actId="2165"/>
        <pc:sldMkLst>
          <pc:docMk/>
          <pc:sldMk cId="690285771" sldId="324"/>
        </pc:sldMkLst>
        <pc:graphicFrameChg chg="modGraphic">
          <ac:chgData name="동환 김" userId="50edcabef9c0dc5e" providerId="LiveId" clId="{284D7C58-679F-4AC6-B110-2453F626A166}" dt="2024-10-15T01:55:51.176" v="142" actId="2165"/>
          <ac:graphicFrameMkLst>
            <pc:docMk/>
            <pc:sldMk cId="690285771" sldId="324"/>
            <ac:graphicFrameMk id="22" creationId="{34704777-AFE0-5559-7ADD-051F25338910}"/>
          </ac:graphicFrameMkLst>
        </pc:graphicFrameChg>
      </pc:sldChg>
      <pc:sldChg chg="addSp modSp mod">
        <pc:chgData name="동환 김" userId="50edcabef9c0dc5e" providerId="LiveId" clId="{284D7C58-679F-4AC6-B110-2453F626A166}" dt="2024-10-15T02:04:24.326" v="342" actId="1036"/>
        <pc:sldMkLst>
          <pc:docMk/>
          <pc:sldMk cId="3983092360" sldId="331"/>
        </pc:sldMkLst>
        <pc:spChg chg="add mod">
          <ac:chgData name="동환 김" userId="50edcabef9c0dc5e" providerId="LiveId" clId="{284D7C58-679F-4AC6-B110-2453F626A166}" dt="2024-10-15T02:03:53.792" v="329" actId="1076"/>
          <ac:spMkLst>
            <pc:docMk/>
            <pc:sldMk cId="3983092360" sldId="331"/>
            <ac:spMk id="11" creationId="{FF911A49-C55D-04B7-D828-9AFC6BF6A451}"/>
          </ac:spMkLst>
        </pc:spChg>
        <pc:spChg chg="add mod">
          <ac:chgData name="동환 김" userId="50edcabef9c0dc5e" providerId="LiveId" clId="{284D7C58-679F-4AC6-B110-2453F626A166}" dt="2024-10-15T02:04:24.326" v="342" actId="1036"/>
          <ac:spMkLst>
            <pc:docMk/>
            <pc:sldMk cId="3983092360" sldId="331"/>
            <ac:spMk id="12" creationId="{F7650B02-7150-EDF0-6EA7-596D1A096D1D}"/>
          </ac:spMkLst>
        </pc:spChg>
        <pc:graphicFrameChg chg="add mod modGraphic">
          <ac:chgData name="동환 김" userId="50edcabef9c0dc5e" providerId="LiveId" clId="{284D7C58-679F-4AC6-B110-2453F626A166}" dt="2024-10-15T02:03:38.048" v="327" actId="20577"/>
          <ac:graphicFrameMkLst>
            <pc:docMk/>
            <pc:sldMk cId="3983092360" sldId="331"/>
            <ac:graphicFrameMk id="10" creationId="{8B4E00FE-E60B-520E-E5FD-DB20AEE18794}"/>
          </ac:graphicFrameMkLst>
        </pc:graphicFrameChg>
      </pc:sldChg>
      <pc:sldChg chg="modSp mod">
        <pc:chgData name="동환 김" userId="50edcabef9c0dc5e" providerId="LiveId" clId="{284D7C58-679F-4AC6-B110-2453F626A166}" dt="2024-10-15T01:45:23.233" v="80" actId="1076"/>
        <pc:sldMkLst>
          <pc:docMk/>
          <pc:sldMk cId="3118430600" sldId="335"/>
        </pc:sldMkLst>
        <pc:spChg chg="mod">
          <ac:chgData name="동환 김" userId="50edcabef9c0dc5e" providerId="LiveId" clId="{284D7C58-679F-4AC6-B110-2453F626A166}" dt="2024-10-15T01:45:23.233" v="80" actId="1076"/>
          <ac:spMkLst>
            <pc:docMk/>
            <pc:sldMk cId="3118430600" sldId="335"/>
            <ac:spMk id="963" creationId="{F9FD5115-1982-5432-9DEE-33E23FC03C92}"/>
          </ac:spMkLst>
        </pc:spChg>
      </pc:sldChg>
      <pc:sldChg chg="modSp mod">
        <pc:chgData name="동환 김" userId="50edcabef9c0dc5e" providerId="LiveId" clId="{284D7C58-679F-4AC6-B110-2453F626A166}" dt="2024-10-15T01:58:07.871" v="283" actId="1076"/>
        <pc:sldMkLst>
          <pc:docMk/>
          <pc:sldMk cId="2963423559" sldId="339"/>
        </pc:sldMkLst>
        <pc:spChg chg="mod">
          <ac:chgData name="동환 김" userId="50edcabef9c0dc5e" providerId="LiveId" clId="{284D7C58-679F-4AC6-B110-2453F626A166}" dt="2024-10-15T01:58:07.871" v="283" actId="1076"/>
          <ac:spMkLst>
            <pc:docMk/>
            <pc:sldMk cId="2963423559" sldId="339"/>
            <ac:spMk id="37" creationId="{70D7C5DA-8A17-55A9-D123-965BEF2B5D76}"/>
          </ac:spMkLst>
        </pc:spChg>
      </pc:sldChg>
      <pc:sldChg chg="modSp mod">
        <pc:chgData name="동환 김" userId="50edcabef9c0dc5e" providerId="LiveId" clId="{284D7C58-679F-4AC6-B110-2453F626A166}" dt="2024-10-15T01:50:14.227" v="89" actId="20577"/>
        <pc:sldMkLst>
          <pc:docMk/>
          <pc:sldMk cId="2053367993" sldId="343"/>
        </pc:sldMkLst>
        <pc:spChg chg="mod">
          <ac:chgData name="동환 김" userId="50edcabef9c0dc5e" providerId="LiveId" clId="{284D7C58-679F-4AC6-B110-2453F626A166}" dt="2024-10-15T01:50:14.227" v="89" actId="20577"/>
          <ac:spMkLst>
            <pc:docMk/>
            <pc:sldMk cId="2053367993" sldId="343"/>
            <ac:spMk id="976" creationId="{00000000-0000-0000-0000-000000000000}"/>
          </ac:spMkLst>
        </pc:spChg>
      </pc:sldChg>
      <pc:sldChg chg="delSp mod">
        <pc:chgData name="동환 김" userId="50edcabef9c0dc5e" providerId="LiveId" clId="{284D7C58-679F-4AC6-B110-2453F626A166}" dt="2024-10-15T01:13:47.304" v="0" actId="478"/>
        <pc:sldMkLst>
          <pc:docMk/>
          <pc:sldMk cId="3634417934" sldId="344"/>
        </pc:sldMkLst>
        <pc:grpChg chg="del">
          <ac:chgData name="동환 김" userId="50edcabef9c0dc5e" providerId="LiveId" clId="{284D7C58-679F-4AC6-B110-2453F626A166}" dt="2024-10-15T01:13:47.304" v="0" actId="478"/>
          <ac:grpSpMkLst>
            <pc:docMk/>
            <pc:sldMk cId="3634417934" sldId="344"/>
            <ac:grpSpMk id="49" creationId="{AF5859E8-542A-D64C-A822-61CB6E8C9268}"/>
          </ac:grpSpMkLst>
        </pc:grpChg>
        <pc:picChg chg="del">
          <ac:chgData name="동환 김" userId="50edcabef9c0dc5e" providerId="LiveId" clId="{284D7C58-679F-4AC6-B110-2453F626A166}" dt="2024-10-15T01:13:47.304" v="0" actId="478"/>
          <ac:picMkLst>
            <pc:docMk/>
            <pc:sldMk cId="3634417934" sldId="344"/>
            <ac:picMk id="13" creationId="{56BC25E9-8E1D-C941-B53C-52C2CB5DAF03}"/>
          </ac:picMkLst>
        </pc:picChg>
      </pc:sldChg>
      <pc:sldChg chg="addSp delSp modSp new mod">
        <pc:chgData name="동환 김" userId="50edcabef9c0dc5e" providerId="LiveId" clId="{284D7C58-679F-4AC6-B110-2453F626A166}" dt="2024-10-15T01:41:18.813" v="56" actId="1076"/>
        <pc:sldMkLst>
          <pc:docMk/>
          <pc:sldMk cId="1336719597" sldId="345"/>
        </pc:sldMkLst>
        <pc:spChg chg="del">
          <ac:chgData name="동환 김" userId="50edcabef9c0dc5e" providerId="LiveId" clId="{284D7C58-679F-4AC6-B110-2453F626A166}" dt="2024-10-15T01:40:03.170" v="24" actId="478"/>
          <ac:spMkLst>
            <pc:docMk/>
            <pc:sldMk cId="1336719597" sldId="345"/>
            <ac:spMk id="2" creationId="{C45C0875-D770-19B5-D49A-D56540BB00B6}"/>
          </ac:spMkLst>
        </pc:spChg>
        <pc:spChg chg="del">
          <ac:chgData name="동환 김" userId="50edcabef9c0dc5e" providerId="LiveId" clId="{284D7C58-679F-4AC6-B110-2453F626A166}" dt="2024-10-15T01:40:02.285" v="23" actId="478"/>
          <ac:spMkLst>
            <pc:docMk/>
            <pc:sldMk cId="1336719597" sldId="345"/>
            <ac:spMk id="3" creationId="{C85BC56A-6A18-A762-FCD1-4709C22F0AD9}"/>
          </ac:spMkLst>
        </pc:spChg>
        <pc:spChg chg="add mod">
          <ac:chgData name="동환 김" userId="50edcabef9c0dc5e" providerId="LiveId" clId="{284D7C58-679F-4AC6-B110-2453F626A166}" dt="2024-10-15T01:40:08.340" v="27" actId="20577"/>
          <ac:spMkLst>
            <pc:docMk/>
            <pc:sldMk cId="1336719597" sldId="345"/>
            <ac:spMk id="4" creationId="{CED86330-8BD9-AB56-20E4-0E3DA2F736AA}"/>
          </ac:spMkLst>
        </pc:spChg>
        <pc:spChg chg="add del mod">
          <ac:chgData name="동환 김" userId="50edcabef9c0dc5e" providerId="LiveId" clId="{284D7C58-679F-4AC6-B110-2453F626A166}" dt="2024-10-15T01:40:13.901" v="29" actId="478"/>
          <ac:spMkLst>
            <pc:docMk/>
            <pc:sldMk cId="1336719597" sldId="345"/>
            <ac:spMk id="5" creationId="{539F6A8F-C67A-99D7-DB28-E333C869E0CD}"/>
          </ac:spMkLst>
        </pc:spChg>
        <pc:spChg chg="add mod">
          <ac:chgData name="동환 김" userId="50edcabef9c0dc5e" providerId="LiveId" clId="{284D7C58-679F-4AC6-B110-2453F626A166}" dt="2024-10-15T01:41:18.813" v="56" actId="1076"/>
          <ac:spMkLst>
            <pc:docMk/>
            <pc:sldMk cId="1336719597" sldId="345"/>
            <ac:spMk id="6" creationId="{F702DD77-90DF-AC6B-C01A-D14C42756918}"/>
          </ac:spMkLst>
        </pc:spChg>
      </pc:sldChg>
      <pc:sldChg chg="addSp delSp modSp new mod">
        <pc:chgData name="동환 김" userId="50edcabef9c0dc5e" providerId="LiveId" clId="{284D7C58-679F-4AC6-B110-2453F626A166}" dt="2024-10-15T01:56:56.412" v="217" actId="20577"/>
        <pc:sldMkLst>
          <pc:docMk/>
          <pc:sldMk cId="2787264322" sldId="346"/>
        </pc:sldMkLst>
        <pc:spChg chg="del">
          <ac:chgData name="동환 김" userId="50edcabef9c0dc5e" providerId="LiveId" clId="{284D7C58-679F-4AC6-B110-2453F626A166}" dt="2024-10-15T01:56:06.574" v="145" actId="478"/>
          <ac:spMkLst>
            <pc:docMk/>
            <pc:sldMk cId="2787264322" sldId="346"/>
            <ac:spMk id="2" creationId="{71AC3B5B-3C45-5269-6A31-75038F4FD436}"/>
          </ac:spMkLst>
        </pc:spChg>
        <pc:spChg chg="del">
          <ac:chgData name="동환 김" userId="50edcabef9c0dc5e" providerId="LiveId" clId="{284D7C58-679F-4AC6-B110-2453F626A166}" dt="2024-10-15T01:56:05.869" v="144" actId="478"/>
          <ac:spMkLst>
            <pc:docMk/>
            <pc:sldMk cId="2787264322" sldId="346"/>
            <ac:spMk id="3" creationId="{BC5AF814-7511-9A61-50DF-E88E25FCB3F0}"/>
          </ac:spMkLst>
        </pc:spChg>
        <pc:spChg chg="add mod">
          <ac:chgData name="동환 김" userId="50edcabef9c0dc5e" providerId="LiveId" clId="{284D7C58-679F-4AC6-B110-2453F626A166}" dt="2024-10-15T01:56:27.640" v="154" actId="1076"/>
          <ac:spMkLst>
            <pc:docMk/>
            <pc:sldMk cId="2787264322" sldId="346"/>
            <ac:spMk id="5" creationId="{3BC948F7-5E63-591E-05CD-EE8282EB4F16}"/>
          </ac:spMkLst>
        </pc:spChg>
        <pc:graphicFrameChg chg="add mod modGraphic">
          <ac:chgData name="동환 김" userId="50edcabef9c0dc5e" providerId="LiveId" clId="{284D7C58-679F-4AC6-B110-2453F626A166}" dt="2024-10-15T01:56:56.412" v="217" actId="20577"/>
          <ac:graphicFrameMkLst>
            <pc:docMk/>
            <pc:sldMk cId="2787264322" sldId="346"/>
            <ac:graphicFrameMk id="4" creationId="{5F028AFA-2472-759A-2FC0-FFBD03D02D5F}"/>
          </ac:graphicFrameMkLst>
        </pc:graphicFrameChg>
      </pc:sldChg>
      <pc:sldChg chg="addSp delSp modSp new mod">
        <pc:chgData name="동환 김" userId="50edcabef9c0dc5e" providerId="LiveId" clId="{284D7C58-679F-4AC6-B110-2453F626A166}" dt="2024-10-15T01:58:34.256" v="290" actId="1035"/>
        <pc:sldMkLst>
          <pc:docMk/>
          <pc:sldMk cId="623286277" sldId="347"/>
        </pc:sldMkLst>
        <pc:spChg chg="del">
          <ac:chgData name="동환 김" userId="50edcabef9c0dc5e" providerId="LiveId" clId="{284D7C58-679F-4AC6-B110-2453F626A166}" dt="2024-10-15T01:57:04.445" v="220" actId="478"/>
          <ac:spMkLst>
            <pc:docMk/>
            <pc:sldMk cId="623286277" sldId="347"/>
            <ac:spMk id="2" creationId="{12F6780C-45C8-69BB-E8DE-6CC8AF90912F}"/>
          </ac:spMkLst>
        </pc:spChg>
        <pc:spChg chg="del">
          <ac:chgData name="동환 김" userId="50edcabef9c0dc5e" providerId="LiveId" clId="{284D7C58-679F-4AC6-B110-2453F626A166}" dt="2024-10-15T01:57:03.227" v="219" actId="478"/>
          <ac:spMkLst>
            <pc:docMk/>
            <pc:sldMk cId="623286277" sldId="347"/>
            <ac:spMk id="3" creationId="{D1F57A8B-85DF-EA96-22B9-ECE2E8DD03DD}"/>
          </ac:spMkLst>
        </pc:spChg>
        <pc:spChg chg="add mod">
          <ac:chgData name="동환 김" userId="50edcabef9c0dc5e" providerId="LiveId" clId="{284D7C58-679F-4AC6-B110-2453F626A166}" dt="2024-10-15T01:57:05.221" v="221"/>
          <ac:spMkLst>
            <pc:docMk/>
            <pc:sldMk cId="623286277" sldId="347"/>
            <ac:spMk id="4" creationId="{C7A681C2-B5A6-F384-9161-36422057A6AA}"/>
          </ac:spMkLst>
        </pc:spChg>
        <pc:spChg chg="add mod">
          <ac:chgData name="동환 김" userId="50edcabef9c0dc5e" providerId="LiveId" clId="{284D7C58-679F-4AC6-B110-2453F626A166}" dt="2024-10-15T01:58:34.256" v="290" actId="1035"/>
          <ac:spMkLst>
            <pc:docMk/>
            <pc:sldMk cId="623286277" sldId="347"/>
            <ac:spMk id="7" creationId="{158B8EBD-E5CC-5211-9BA0-7FD04640F2A3}"/>
          </ac:spMkLst>
        </pc:spChg>
        <pc:graphicFrameChg chg="add mod modGraphic">
          <ac:chgData name="동환 김" userId="50edcabef9c0dc5e" providerId="LiveId" clId="{284D7C58-679F-4AC6-B110-2453F626A166}" dt="2024-10-15T01:57:41.515" v="280"/>
          <ac:graphicFrameMkLst>
            <pc:docMk/>
            <pc:sldMk cId="623286277" sldId="347"/>
            <ac:graphicFrameMk id="5" creationId="{C03166B0-F50B-B943-F8B1-B4CC5B1AF727}"/>
          </ac:graphicFrameMkLst>
        </pc:graphicFrameChg>
        <pc:graphicFrameChg chg="add mod">
          <ac:chgData name="동환 김" userId="50edcabef9c0dc5e" providerId="LiveId" clId="{284D7C58-679F-4AC6-B110-2453F626A166}" dt="2024-10-15T01:57:52.741" v="281"/>
          <ac:graphicFrameMkLst>
            <pc:docMk/>
            <pc:sldMk cId="623286277" sldId="347"/>
            <ac:graphicFrameMk id="6" creationId="{0208E83F-3ABA-729D-D1CE-6F8DE74C8E9D}"/>
          </ac:graphicFrameMkLst>
        </pc:graphicFrameChg>
      </pc:sldChg>
    </pc:docChg>
  </pc:docChgLst>
  <pc:docChgLst>
    <pc:chgData name="동환 김" userId="50edcabef9c0dc5e" providerId="LiveId" clId="{0D19F7E7-CBD4-49C0-B9D9-81CA9523E380}"/>
    <pc:docChg chg="undo custSel addSld delSld modSld">
      <pc:chgData name="동환 김" userId="50edcabef9c0dc5e" providerId="LiveId" clId="{0D19F7E7-CBD4-49C0-B9D9-81CA9523E380}" dt="2024-10-14T08:46:26.681" v="2038" actId="20577"/>
      <pc:docMkLst>
        <pc:docMk/>
      </pc:docMkLst>
      <pc:sldChg chg="modSp mod">
        <pc:chgData name="동환 김" userId="50edcabef9c0dc5e" providerId="LiveId" clId="{0D19F7E7-CBD4-49C0-B9D9-81CA9523E380}" dt="2024-10-14T08:46:26.681" v="2038" actId="20577"/>
        <pc:sldMkLst>
          <pc:docMk/>
          <pc:sldMk cId="0" sldId="258"/>
        </pc:sldMkLst>
        <pc:spChg chg="mod">
          <ac:chgData name="동환 김" userId="50edcabef9c0dc5e" providerId="LiveId" clId="{0D19F7E7-CBD4-49C0-B9D9-81CA9523E380}" dt="2024-10-14T08:46:26.681" v="2038" actId="20577"/>
          <ac:spMkLst>
            <pc:docMk/>
            <pc:sldMk cId="0" sldId="258"/>
            <ac:spMk id="984" creationId="{00000000-0000-0000-0000-000000000000}"/>
          </ac:spMkLst>
        </pc:spChg>
      </pc:sldChg>
      <pc:sldChg chg="addSp delSp modSp mod">
        <pc:chgData name="동환 김" userId="50edcabef9c0dc5e" providerId="LiveId" clId="{0D19F7E7-CBD4-49C0-B9D9-81CA9523E380}" dt="2024-10-14T08:43:49.950" v="1989" actId="1076"/>
        <pc:sldMkLst>
          <pc:docMk/>
          <pc:sldMk cId="0" sldId="310"/>
        </pc:sldMkLst>
        <pc:spChg chg="add mod">
          <ac:chgData name="동환 김" userId="50edcabef9c0dc5e" providerId="LiveId" clId="{0D19F7E7-CBD4-49C0-B9D9-81CA9523E380}" dt="2024-10-14T08:43:49.950" v="1989" actId="1076"/>
          <ac:spMkLst>
            <pc:docMk/>
            <pc:sldMk cId="0" sldId="310"/>
            <ac:spMk id="2" creationId="{6425F6C5-BE07-9AE1-DA0F-3C0B5EB3BB1E}"/>
          </ac:spMkLst>
        </pc:spChg>
        <pc:spChg chg="add mod">
          <ac:chgData name="동환 김" userId="50edcabef9c0dc5e" providerId="LiveId" clId="{0D19F7E7-CBD4-49C0-B9D9-81CA9523E380}" dt="2024-10-14T08:42:59.642" v="1965" actId="767"/>
          <ac:spMkLst>
            <pc:docMk/>
            <pc:sldMk cId="0" sldId="310"/>
            <ac:spMk id="3" creationId="{5A75CFD7-8035-754A-855D-B6563E284BD9}"/>
          </ac:spMkLst>
        </pc:spChg>
        <pc:picChg chg="add del">
          <ac:chgData name="동환 김" userId="50edcabef9c0dc5e" providerId="LiveId" clId="{0D19F7E7-CBD4-49C0-B9D9-81CA9523E380}" dt="2024-10-14T08:42:44.870" v="1947" actId="478"/>
          <ac:picMkLst>
            <pc:docMk/>
            <pc:sldMk cId="0" sldId="310"/>
            <ac:picMk id="9527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8:32:55.498" v="1102" actId="2165"/>
        <pc:sldMkLst>
          <pc:docMk/>
          <pc:sldMk cId="193970897" sldId="311"/>
        </pc:sldMkLst>
        <pc:graphicFrameChg chg="add mod">
          <ac:chgData name="동환 김" userId="50edcabef9c0dc5e" providerId="LiveId" clId="{0D19F7E7-CBD4-49C0-B9D9-81CA9523E380}" dt="2024-10-14T08:31:57.439" v="1044" actId="1076"/>
          <ac:graphicFrameMkLst>
            <pc:docMk/>
            <pc:sldMk cId="193970897" sldId="311"/>
            <ac:graphicFrameMk id="2" creationId="{67860C1E-5619-3FC9-E2D2-558B081ECEF4}"/>
          </ac:graphicFrameMkLst>
        </pc:graphicFrameChg>
        <pc:graphicFrameChg chg="add mod modGraphic">
          <ac:chgData name="동환 김" userId="50edcabef9c0dc5e" providerId="LiveId" clId="{0D19F7E7-CBD4-49C0-B9D9-81CA9523E380}" dt="2024-10-14T08:32:55.498" v="1102" actId="2165"/>
          <ac:graphicFrameMkLst>
            <pc:docMk/>
            <pc:sldMk cId="193970897" sldId="311"/>
            <ac:graphicFrameMk id="3" creationId="{9A038130-7D84-B460-F568-F3851FCBBD69}"/>
          </ac:graphicFrameMkLst>
        </pc:graphicFrameChg>
        <pc:graphicFrameChg chg="mod modGraphic">
          <ac:chgData name="동환 김" userId="50edcabef9c0dc5e" providerId="LiveId" clId="{0D19F7E7-CBD4-49C0-B9D9-81CA9523E380}" dt="2024-10-14T08:11:05.564" v="711" actId="1076"/>
          <ac:graphicFrameMkLst>
            <pc:docMk/>
            <pc:sldMk cId="193970897" sldId="311"/>
            <ac:graphicFrameMk id="22" creationId="{34704777-AFE0-5559-7ADD-051F25338910}"/>
          </ac:graphicFrameMkLst>
        </pc:graphicFrameChg>
        <pc:picChg chg="add del mod">
          <ac:chgData name="동환 김" userId="50edcabef9c0dc5e" providerId="LiveId" clId="{0D19F7E7-CBD4-49C0-B9D9-81CA9523E380}" dt="2024-10-14T08:32:09.998" v="1053" actId="478"/>
          <ac:picMkLst>
            <pc:docMk/>
            <pc:sldMk cId="193970897" sldId="311"/>
            <ac:picMk id="19" creationId="{599F8B09-02BA-C014-DB10-47953900C99C}"/>
          </ac:picMkLst>
        </pc:picChg>
        <pc:picChg chg="add del mod">
          <ac:chgData name="동환 김" userId="50edcabef9c0dc5e" providerId="LiveId" clId="{0D19F7E7-CBD4-49C0-B9D9-81CA9523E380}" dt="2024-10-14T08:32:09.756" v="1052" actId="478"/>
          <ac:picMkLst>
            <pc:docMk/>
            <pc:sldMk cId="193970897" sldId="311"/>
            <ac:picMk id="28" creationId="{14ABBE5F-6931-F88A-D6C9-A914600F6C7C}"/>
          </ac:picMkLst>
        </pc:picChg>
        <pc:picChg chg="add del mod">
          <ac:chgData name="동환 김" userId="50edcabef9c0dc5e" providerId="LiveId" clId="{0D19F7E7-CBD4-49C0-B9D9-81CA9523E380}" dt="2024-10-14T08:32:09.524" v="1051" actId="478"/>
          <ac:picMkLst>
            <pc:docMk/>
            <pc:sldMk cId="193970897" sldId="311"/>
            <ac:picMk id="29" creationId="{6D421CB8-D1B1-599B-ED3F-4F9998EE46AC}"/>
          </ac:picMkLst>
        </pc:picChg>
      </pc:sldChg>
      <pc:sldChg chg="delSp modSp mod">
        <pc:chgData name="동환 김" userId="50edcabef9c0dc5e" providerId="LiveId" clId="{0D19F7E7-CBD4-49C0-B9D9-81CA9523E380}" dt="2024-10-14T08:34:40.282" v="1150" actId="2166"/>
        <pc:sldMkLst>
          <pc:docMk/>
          <pc:sldMk cId="2072309250" sldId="318"/>
        </pc:sldMkLst>
        <pc:graphicFrameChg chg="mod modGraphic">
          <ac:chgData name="동환 김" userId="50edcabef9c0dc5e" providerId="LiveId" clId="{0D19F7E7-CBD4-49C0-B9D9-81CA9523E380}" dt="2024-10-14T08:34:40.282" v="1150" actId="2166"/>
          <ac:graphicFrameMkLst>
            <pc:docMk/>
            <pc:sldMk cId="2072309250" sldId="318"/>
            <ac:graphicFrameMk id="22" creationId="{34704777-AFE0-5559-7ADD-051F25338910}"/>
          </ac:graphicFrameMkLst>
        </pc:graphicFrameChg>
        <pc:picChg chg="del mod">
          <ac:chgData name="동환 김" userId="50edcabef9c0dc5e" providerId="LiveId" clId="{0D19F7E7-CBD4-49C0-B9D9-81CA9523E380}" dt="2024-10-14T08:34:25.487" v="1148" actId="478"/>
          <ac:picMkLst>
            <pc:docMk/>
            <pc:sldMk cId="2072309250" sldId="318"/>
            <ac:picMk id="3" creationId="{9B7D0A2F-DA3D-9AA8-3455-80E6E7AE6974}"/>
          </ac:picMkLst>
        </pc:picChg>
        <pc:picChg chg="mod">
          <ac:chgData name="동환 김" userId="50edcabef9c0dc5e" providerId="LiveId" clId="{0D19F7E7-CBD4-49C0-B9D9-81CA9523E380}" dt="2024-10-14T08:34:28.626" v="1149" actId="1076"/>
          <ac:picMkLst>
            <pc:docMk/>
            <pc:sldMk cId="2072309250" sldId="318"/>
            <ac:picMk id="7" creationId="{0785B95D-F188-24C6-CBE3-7C32F398B961}"/>
          </ac:picMkLst>
        </pc:picChg>
      </pc:sldChg>
      <pc:sldChg chg="add del">
        <pc:chgData name="동환 김" userId="50edcabef9c0dc5e" providerId="LiveId" clId="{0D19F7E7-CBD4-49C0-B9D9-81CA9523E380}" dt="2024-10-14T08:42:25.231" v="1944" actId="47"/>
        <pc:sldMkLst>
          <pc:docMk/>
          <pc:sldMk cId="3800040492" sldId="320"/>
        </pc:sldMkLst>
      </pc:sldChg>
      <pc:sldChg chg="addSp delSp modSp mod">
        <pc:chgData name="동환 김" userId="50edcabef9c0dc5e" providerId="LiveId" clId="{0D19F7E7-CBD4-49C0-B9D9-81CA9523E380}" dt="2024-10-14T08:06:45.391" v="690" actId="1076"/>
        <pc:sldMkLst>
          <pc:docMk/>
          <pc:sldMk cId="893965936" sldId="321"/>
        </pc:sldMkLst>
        <pc:spChg chg="del">
          <ac:chgData name="동환 김" userId="50edcabef9c0dc5e" providerId="LiveId" clId="{0D19F7E7-CBD4-49C0-B9D9-81CA9523E380}" dt="2024-10-14T08:04:31.474" v="518" actId="478"/>
          <ac:spMkLst>
            <pc:docMk/>
            <pc:sldMk cId="893965936" sldId="321"/>
            <ac:spMk id="1003" creationId="{00000000-0000-0000-0000-000000000000}"/>
          </ac:spMkLst>
        </pc:spChg>
        <pc:spChg chg="mod">
          <ac:chgData name="동환 김" userId="50edcabef9c0dc5e" providerId="LiveId" clId="{0D19F7E7-CBD4-49C0-B9D9-81CA9523E380}" dt="2024-10-14T08:06:45.391" v="690" actId="1076"/>
          <ac:spMkLst>
            <pc:docMk/>
            <pc:sldMk cId="893965936" sldId="321"/>
            <ac:spMk id="1004" creationId="{00000000-0000-0000-0000-000000000000}"/>
          </ac:spMkLst>
        </pc:spChg>
        <pc:picChg chg="add mod">
          <ac:chgData name="동환 김" userId="50edcabef9c0dc5e" providerId="LiveId" clId="{0D19F7E7-CBD4-49C0-B9D9-81CA9523E380}" dt="2024-10-14T08:04:49.688" v="523" actId="1076"/>
          <ac:picMkLst>
            <pc:docMk/>
            <pc:sldMk cId="893965936" sldId="321"/>
            <ac:picMk id="3" creationId="{5FB64BC1-A954-E975-33DC-B9C5459144C2}"/>
          </ac:picMkLst>
        </pc:picChg>
        <pc:picChg chg="del">
          <ac:chgData name="동환 김" userId="50edcabef9c0dc5e" providerId="LiveId" clId="{0D19F7E7-CBD4-49C0-B9D9-81CA9523E380}" dt="2024-10-14T08:04:28.300" v="517" actId="478"/>
          <ac:picMkLst>
            <pc:docMk/>
            <pc:sldMk cId="893965936" sldId="321"/>
            <ac:picMk id="1002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7:47:52.197" v="516" actId="1076"/>
        <pc:sldMkLst>
          <pc:docMk/>
          <pc:sldMk cId="1791935071" sldId="323"/>
        </pc:sldMkLst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4" creationId="{FF2C0EC9-CFB6-738D-CF40-62CA905EB2DF}"/>
          </ac:spMkLst>
        </pc:spChg>
        <pc:spChg chg="mod">
          <ac:chgData name="동환 김" userId="50edcabef9c0dc5e" providerId="LiveId" clId="{0D19F7E7-CBD4-49C0-B9D9-81CA9523E380}" dt="2024-10-14T07:47:30.914" v="511" actId="1076"/>
          <ac:spMkLst>
            <pc:docMk/>
            <pc:sldMk cId="1791935071" sldId="323"/>
            <ac:spMk id="5" creationId="{00000000-0000-0000-0000-000000000000}"/>
          </ac:spMkLst>
        </pc:spChg>
        <pc:spChg chg="mod">
          <ac:chgData name="동환 김" userId="50edcabef9c0dc5e" providerId="LiveId" clId="{0D19F7E7-CBD4-49C0-B9D9-81CA9523E380}" dt="2024-10-14T07:47:33.106" v="513" actId="1076"/>
          <ac:spMkLst>
            <pc:docMk/>
            <pc:sldMk cId="1791935071" sldId="323"/>
            <ac:spMk id="6" creationId="{00000000-0000-0000-0000-000000000000}"/>
          </ac:spMkLst>
        </pc:spChg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8" creationId="{A01DC5FE-DA2C-1EB0-CC44-DA243E2791EF}"/>
          </ac:spMkLst>
        </pc:spChg>
        <pc:spChg chg="add del mod">
          <ac:chgData name="동환 김" userId="50edcabef9c0dc5e" providerId="LiveId" clId="{0D19F7E7-CBD4-49C0-B9D9-81CA9523E380}" dt="2024-10-14T07:08:51.033" v="26" actId="478"/>
          <ac:spMkLst>
            <pc:docMk/>
            <pc:sldMk cId="1791935071" sldId="323"/>
            <ac:spMk id="9" creationId="{ABE2822C-2677-B024-5CAE-9608D8766F93}"/>
          </ac:spMkLst>
        </pc:spChg>
        <pc:spChg chg="add del mod">
          <ac:chgData name="동환 김" userId="50edcabef9c0dc5e" providerId="LiveId" clId="{0D19F7E7-CBD4-49C0-B9D9-81CA9523E380}" dt="2024-10-14T07:09:10.137" v="32" actId="478"/>
          <ac:spMkLst>
            <pc:docMk/>
            <pc:sldMk cId="1791935071" sldId="323"/>
            <ac:spMk id="10" creationId="{B070D8D1-5AE1-B77F-4B1D-827D7AB1976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1" creationId="{B25AB68D-AB67-2DDD-F8A0-E0FEE4BAF794}"/>
          </ac:spMkLst>
        </pc:spChg>
        <pc:spChg chg="add del mod">
          <ac:chgData name="동환 김" userId="50edcabef9c0dc5e" providerId="LiveId" clId="{0D19F7E7-CBD4-49C0-B9D9-81CA9523E380}" dt="2024-10-14T07:24:08.781" v="246" actId="478"/>
          <ac:spMkLst>
            <pc:docMk/>
            <pc:sldMk cId="1791935071" sldId="323"/>
            <ac:spMk id="12" creationId="{0EB04EDA-77F2-15EF-AEA4-A163EDA28A27}"/>
          </ac:spMkLst>
        </pc:spChg>
        <pc:spChg chg="add del mod">
          <ac:chgData name="동환 김" userId="50edcabef9c0dc5e" providerId="LiveId" clId="{0D19F7E7-CBD4-49C0-B9D9-81CA9523E380}" dt="2024-10-14T07:24:07.707" v="245" actId="478"/>
          <ac:spMkLst>
            <pc:docMk/>
            <pc:sldMk cId="1791935071" sldId="323"/>
            <ac:spMk id="13" creationId="{27AA1DB2-4C20-CD0D-B318-809DA4AB4052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6" creationId="{2CD24195-C30D-B343-6B4A-A60C38FA9EFD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8" creationId="{C4A2626C-E2E2-21B8-D7A1-79D7C8AC93EA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9" creationId="{E7262829-14DC-2556-A332-6C7AACA226B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0" creationId="{423DAB81-9823-7D87-C9DA-05BA160217DC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2" creationId="{C1CABC2B-896F-4EF6-0099-DD79AD8F8A8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3" creationId="{E7C4EB5A-4E00-363A-C01E-CF925933715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4" creationId="{AE72F3B1-2466-0CB2-15A2-FD47BCDDEB7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5" creationId="{55AE80E1-FEC6-9C5B-4016-976CE856E9C4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6" creationId="{7EFEDBA9-2E28-6EB0-5B38-92A4714117D9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7" creationId="{4B42E88D-1C9D-26E6-C221-B81FDAB751D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8" creationId="{ACC60ABB-D073-CE08-F81A-C4834BCAFAA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9" creationId="{E82A6749-7EC8-8508-15A3-35000698FFB7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30" creationId="{65A4B57C-47EE-769C-B8B7-2D979E4CBBB7}"/>
          </ac:spMkLst>
        </pc:spChg>
        <pc:spChg chg="add del mod">
          <ac:chgData name="동환 김" userId="50edcabef9c0dc5e" providerId="LiveId" clId="{0D19F7E7-CBD4-49C0-B9D9-81CA9523E380}" dt="2024-10-14T07:47:06.350" v="504" actId="478"/>
          <ac:spMkLst>
            <pc:docMk/>
            <pc:sldMk cId="1791935071" sldId="323"/>
            <ac:spMk id="31" creationId="{6DE02843-0DFC-7053-182F-190CA33BCB41}"/>
          </ac:spMkLst>
        </pc:spChg>
        <pc:spChg chg="add mod">
          <ac:chgData name="동환 김" userId="50edcabef9c0dc5e" providerId="LiveId" clId="{0D19F7E7-CBD4-49C0-B9D9-81CA9523E380}" dt="2024-10-14T07:47:52.197" v="516" actId="1076"/>
          <ac:spMkLst>
            <pc:docMk/>
            <pc:sldMk cId="1791935071" sldId="323"/>
            <ac:spMk id="32" creationId="{3680B7DB-3D1D-D65A-146E-F5B10E7E6407}"/>
          </ac:spMkLst>
        </pc:sp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2" creationId="{4AB7A0C6-93B2-1FE3-1F36-2AB4A005FFD4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3" creationId="{F3C9175A-ADDE-BC57-8E65-4A6DBC193E60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7" creationId="{1673417C-366B-49FA-19C0-041CF628D84A}"/>
          </ac:picMkLst>
        </pc:picChg>
        <pc:picChg chg="add mod modCrop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4" creationId="{667673CB-D6E0-05A6-0FF8-4DD7F4B8B9FD}"/>
          </ac:picMkLst>
        </pc:picChg>
        <pc:picChg chg="add del mod">
          <ac:chgData name="동환 김" userId="50edcabef9c0dc5e" providerId="LiveId" clId="{0D19F7E7-CBD4-49C0-B9D9-81CA9523E380}" dt="2024-10-14T07:22:45.337" v="206" actId="478"/>
          <ac:picMkLst>
            <pc:docMk/>
            <pc:sldMk cId="1791935071" sldId="323"/>
            <ac:picMk id="15" creationId="{37670433-7369-011D-4057-4506D0B7D135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7" creationId="{C3AC6171-9719-0C20-3AF5-0E5693988CA6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21" creationId="{833EB1C7-3A38-71D6-D4E3-3D9BD1AFF3D4}"/>
          </ac:picMkLst>
        </pc:picChg>
      </pc:sldChg>
      <pc:sldChg chg="addSp delSp modSp add mod">
        <pc:chgData name="동환 김" userId="50edcabef9c0dc5e" providerId="LiveId" clId="{0D19F7E7-CBD4-49C0-B9D9-81CA9523E380}" dt="2024-10-14T07:24:25.736" v="253" actId="478"/>
        <pc:sldMkLst>
          <pc:docMk/>
          <pc:sldMk cId="3828972849" sldId="326"/>
        </pc:sldMkLst>
        <pc:spChg chg="mod">
          <ac:chgData name="동환 김" userId="50edcabef9c0dc5e" providerId="LiveId" clId="{0D19F7E7-CBD4-49C0-B9D9-81CA9523E380}" dt="2024-10-14T07:11:50.412" v="60" actId="1076"/>
          <ac:spMkLst>
            <pc:docMk/>
            <pc:sldMk cId="3828972849" sldId="326"/>
            <ac:spMk id="4" creationId="{E5D2FF7E-CEAC-43DD-AD39-0F9A7C4414BB}"/>
          </ac:spMkLst>
        </pc:spChg>
        <pc:spChg chg="mod">
          <ac:chgData name="동환 김" userId="50edcabef9c0dc5e" providerId="LiveId" clId="{0D19F7E7-CBD4-49C0-B9D9-81CA9523E380}" dt="2024-10-14T07:21:54.881" v="196" actId="207"/>
          <ac:spMkLst>
            <pc:docMk/>
            <pc:sldMk cId="3828972849" sldId="326"/>
            <ac:spMk id="8" creationId="{8C927162-680B-62F0-8815-20412F839193}"/>
          </ac:spMkLst>
        </pc:spChg>
        <pc:spChg chg="add del mod">
          <ac:chgData name="동환 김" userId="50edcabef9c0dc5e" providerId="LiveId" clId="{0D19F7E7-CBD4-49C0-B9D9-81CA9523E380}" dt="2024-10-14T07:10:53.446" v="40" actId="478"/>
          <ac:spMkLst>
            <pc:docMk/>
            <pc:sldMk cId="3828972849" sldId="326"/>
            <ac:spMk id="9" creationId="{1DC87F67-4D03-7C17-B5B8-E417B23A19F5}"/>
          </ac:spMkLst>
        </pc:spChg>
        <pc:spChg chg="del">
          <ac:chgData name="동환 김" userId="50edcabef9c0dc5e" providerId="LiveId" clId="{0D19F7E7-CBD4-49C0-B9D9-81CA9523E380}" dt="2024-10-14T07:09:07.516" v="31" actId="478"/>
          <ac:spMkLst>
            <pc:docMk/>
            <pc:sldMk cId="3828972849" sldId="326"/>
            <ac:spMk id="10" creationId="{268C8D25-D3DA-1F1D-AB16-FF18564193AD}"/>
          </ac:spMkLst>
        </pc:spChg>
        <pc:spChg chg="add mod">
          <ac:chgData name="동환 김" userId="50edcabef9c0dc5e" providerId="LiveId" clId="{0D19F7E7-CBD4-49C0-B9D9-81CA9523E380}" dt="2024-10-14T07:13:48.538" v="86" actId="14100"/>
          <ac:spMkLst>
            <pc:docMk/>
            <pc:sldMk cId="3828972849" sldId="326"/>
            <ac:spMk id="11" creationId="{A45B86A5-007A-B22D-1A5E-60806E42465D}"/>
          </ac:spMkLst>
        </pc:spChg>
        <pc:spChg chg="add mod">
          <ac:chgData name="동환 김" userId="50edcabef9c0dc5e" providerId="LiveId" clId="{0D19F7E7-CBD4-49C0-B9D9-81CA9523E380}" dt="2024-10-14T07:20:24.456" v="178" actId="14100"/>
          <ac:spMkLst>
            <pc:docMk/>
            <pc:sldMk cId="3828972849" sldId="326"/>
            <ac:spMk id="12" creationId="{8C681B6C-FB29-768A-67FC-CD0EAE674CC8}"/>
          </ac:spMkLst>
        </pc:spChg>
        <pc:spChg chg="add del mod">
          <ac:chgData name="동환 김" userId="50edcabef9c0dc5e" providerId="LiveId" clId="{0D19F7E7-CBD4-49C0-B9D9-81CA9523E380}" dt="2024-10-14T07:18:26.971" v="128" actId="478"/>
          <ac:spMkLst>
            <pc:docMk/>
            <pc:sldMk cId="3828972849" sldId="326"/>
            <ac:spMk id="14" creationId="{4C177DA2-0C82-7922-D9E6-EFC72D09D9F2}"/>
          </ac:spMkLst>
        </pc:spChg>
        <pc:spChg chg="add mod">
          <ac:chgData name="동환 김" userId="50edcabef9c0dc5e" providerId="LiveId" clId="{0D19F7E7-CBD4-49C0-B9D9-81CA9523E380}" dt="2024-10-14T07:17:11.112" v="106" actId="1076"/>
          <ac:spMkLst>
            <pc:docMk/>
            <pc:sldMk cId="3828972849" sldId="326"/>
            <ac:spMk id="15" creationId="{86417CD0-04C4-DCB0-0BEF-5757F5E95120}"/>
          </ac:spMkLst>
        </pc:spChg>
        <pc:spChg chg="add mod">
          <ac:chgData name="동환 김" userId="50edcabef9c0dc5e" providerId="LiveId" clId="{0D19F7E7-CBD4-49C0-B9D9-81CA9523E380}" dt="2024-10-14T07:22:52.270" v="211"/>
          <ac:spMkLst>
            <pc:docMk/>
            <pc:sldMk cId="3828972849" sldId="326"/>
            <ac:spMk id="16" creationId="{6EDB9E7A-9993-E9BC-4DEB-98ED64C20967}"/>
          </ac:spMkLst>
        </pc:spChg>
        <pc:spChg chg="add del mod">
          <ac:chgData name="동환 김" userId="50edcabef9c0dc5e" providerId="LiveId" clId="{0D19F7E7-CBD4-49C0-B9D9-81CA9523E380}" dt="2024-10-14T07:24:25.113" v="252" actId="478"/>
          <ac:spMkLst>
            <pc:docMk/>
            <pc:sldMk cId="3828972849" sldId="326"/>
            <ac:spMk id="17" creationId="{79C9FEE9-6237-11B6-48FF-DDFCF3B5C56A}"/>
          </ac:spMkLst>
        </pc:spChg>
        <pc:spChg chg="add del mod">
          <ac:chgData name="동환 김" userId="50edcabef9c0dc5e" providerId="LiveId" clId="{0D19F7E7-CBD4-49C0-B9D9-81CA9523E380}" dt="2024-10-14T07:24:25.736" v="253" actId="478"/>
          <ac:spMkLst>
            <pc:docMk/>
            <pc:sldMk cId="3828972849" sldId="326"/>
            <ac:spMk id="18" creationId="{FBB92DB0-5C4F-72ED-CE58-A14BF60FF9D8}"/>
          </ac:spMkLst>
        </pc:spChg>
        <pc:spChg chg="add del mod">
          <ac:chgData name="동환 김" userId="50edcabef9c0dc5e" providerId="LiveId" clId="{0D19F7E7-CBD4-49C0-B9D9-81CA9523E380}" dt="2024-10-14T07:16:50.377" v="97" actId="478"/>
          <ac:spMkLst>
            <pc:docMk/>
            <pc:sldMk cId="3828972849" sldId="326"/>
            <ac:spMk id="19" creationId="{4539BFBF-C1E7-74B4-3932-809B3D5AF90A}"/>
          </ac:spMkLst>
        </pc:spChg>
        <pc:spChg chg="add mod">
          <ac:chgData name="동환 김" userId="50edcabef9c0dc5e" providerId="LiveId" clId="{0D19F7E7-CBD4-49C0-B9D9-81CA9523E380}" dt="2024-10-14T07:17:13.497" v="107"/>
          <ac:spMkLst>
            <pc:docMk/>
            <pc:sldMk cId="3828972849" sldId="326"/>
            <ac:spMk id="20" creationId="{0550700C-180D-ED7B-A95F-4233108F69EC}"/>
          </ac:spMkLst>
        </pc:spChg>
        <pc:spChg chg="add mod">
          <ac:chgData name="동환 김" userId="50edcabef9c0dc5e" providerId="LiveId" clId="{0D19F7E7-CBD4-49C0-B9D9-81CA9523E380}" dt="2024-10-14T07:22:11.203" v="205" actId="1076"/>
          <ac:spMkLst>
            <pc:docMk/>
            <pc:sldMk cId="3828972849" sldId="326"/>
            <ac:spMk id="21" creationId="{57E4AEE5-7BA1-8CF8-1F51-564ACD3DA05A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2" creationId="{618ADA7E-7FC9-061E-C050-DAAAE160C773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3" creationId="{7C612AE6-4A22-7B71-E6C8-A4177CAC23E6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4" creationId="{12F9D290-7EEE-5704-0B75-AFDF87B76E0F}"/>
          </ac:spMkLst>
        </pc:spChg>
        <pc:spChg chg="add mod">
          <ac:chgData name="동환 김" userId="50edcabef9c0dc5e" providerId="LiveId" clId="{0D19F7E7-CBD4-49C0-B9D9-81CA9523E380}" dt="2024-10-14T07:18:44.140" v="132" actId="1076"/>
          <ac:spMkLst>
            <pc:docMk/>
            <pc:sldMk cId="3828972849" sldId="326"/>
            <ac:spMk id="25" creationId="{C9C72379-5370-0BD5-078F-71A0023ED95C}"/>
          </ac:spMkLst>
        </pc:spChg>
        <pc:spChg chg="add del mod ord">
          <ac:chgData name="동환 김" userId="50edcabef9c0dc5e" providerId="LiveId" clId="{0D19F7E7-CBD4-49C0-B9D9-81CA9523E380}" dt="2024-10-14T07:24:13.475" v="249" actId="478"/>
          <ac:spMkLst>
            <pc:docMk/>
            <pc:sldMk cId="3828972849" sldId="326"/>
            <ac:spMk id="26" creationId="{049F5293-1A9E-A1B3-49E1-78D51F77D40F}"/>
          </ac:spMkLst>
        </pc:spChg>
        <pc:spChg chg="add del mod ord">
          <ac:chgData name="동환 김" userId="50edcabef9c0dc5e" providerId="LiveId" clId="{0D19F7E7-CBD4-49C0-B9D9-81CA9523E380}" dt="2024-10-14T07:24:11.630" v="247" actId="478"/>
          <ac:spMkLst>
            <pc:docMk/>
            <pc:sldMk cId="3828972849" sldId="326"/>
            <ac:spMk id="27" creationId="{6D2EDDB5-D472-AEF9-825E-B9464424CF16}"/>
          </ac:spMkLst>
        </pc:spChg>
        <pc:spChg chg="add del mod ord">
          <ac:chgData name="동환 김" userId="50edcabef9c0dc5e" providerId="LiveId" clId="{0D19F7E7-CBD4-49C0-B9D9-81CA9523E380}" dt="2024-10-14T07:24:14.723" v="250" actId="478"/>
          <ac:spMkLst>
            <pc:docMk/>
            <pc:sldMk cId="3828972849" sldId="326"/>
            <ac:spMk id="28" creationId="{26F29D06-EE20-5949-27C0-F90B26FB01D6}"/>
          </ac:spMkLst>
        </pc:spChg>
        <pc:spChg chg="add mod">
          <ac:chgData name="동환 김" userId="50edcabef9c0dc5e" providerId="LiveId" clId="{0D19F7E7-CBD4-49C0-B9D9-81CA9523E380}" dt="2024-10-14T07:23:39.540" v="237"/>
          <ac:spMkLst>
            <pc:docMk/>
            <pc:sldMk cId="3828972849" sldId="326"/>
            <ac:spMk id="29" creationId="{903A28F5-8E5C-C8DC-D918-1F875965B356}"/>
          </ac:spMkLst>
        </pc:spChg>
        <pc:picChg chg="mod ord modCrop">
          <ac:chgData name="동환 김" userId="50edcabef9c0dc5e" providerId="LiveId" clId="{0D19F7E7-CBD4-49C0-B9D9-81CA9523E380}" dt="2024-10-14T07:23:19.326" v="214" actId="1076"/>
          <ac:picMkLst>
            <pc:docMk/>
            <pc:sldMk cId="3828972849" sldId="326"/>
            <ac:picMk id="2" creationId="{4E9A4DFD-3851-F1E4-E422-FB3C3C6C0C43}"/>
          </ac:picMkLst>
        </pc:picChg>
        <pc:picChg chg="mod modCrop">
          <ac:chgData name="동환 김" userId="50edcabef9c0dc5e" providerId="LiveId" clId="{0D19F7E7-CBD4-49C0-B9D9-81CA9523E380}" dt="2024-10-14T07:21:43.088" v="194" actId="18131"/>
          <ac:picMkLst>
            <pc:docMk/>
            <pc:sldMk cId="3828972849" sldId="326"/>
            <ac:picMk id="3" creationId="{4D512020-A028-69CA-C52B-DFCC56DE7E36}"/>
          </ac:picMkLst>
        </pc:picChg>
        <pc:picChg chg="mod">
          <ac:chgData name="동환 김" userId="50edcabef9c0dc5e" providerId="LiveId" clId="{0D19F7E7-CBD4-49C0-B9D9-81CA9523E380}" dt="2024-10-14T07:20:09" v="174" actId="1076"/>
          <ac:picMkLst>
            <pc:docMk/>
            <pc:sldMk cId="3828972849" sldId="326"/>
            <ac:picMk id="7" creationId="{825F43EF-F696-2F95-F040-9AB63F2BD693}"/>
          </ac:picMkLst>
        </pc:picChg>
        <pc:picChg chg="add del mod">
          <ac:chgData name="동환 김" userId="50edcabef9c0dc5e" providerId="LiveId" clId="{0D19F7E7-CBD4-49C0-B9D9-81CA9523E380}" dt="2024-10-14T07:24:22.229" v="251" actId="478"/>
          <ac:picMkLst>
            <pc:docMk/>
            <pc:sldMk cId="3828972849" sldId="326"/>
            <ac:picMk id="13" creationId="{2C9F4BB2-750B-B1DF-22E3-37F658C07EAC}"/>
          </ac:picMkLst>
        </pc:picChg>
      </pc:sldChg>
      <pc:sldChg chg="addSp delSp modSp new mod">
        <pc:chgData name="동환 김" userId="50edcabef9c0dc5e" providerId="LiveId" clId="{0D19F7E7-CBD4-49C0-B9D9-81CA9523E380}" dt="2024-10-14T08:41:29.415" v="1939"/>
        <pc:sldMkLst>
          <pc:docMk/>
          <pc:sldMk cId="1463649992" sldId="327"/>
        </pc:sldMkLst>
        <pc:spChg chg="del">
          <ac:chgData name="동환 김" userId="50edcabef9c0dc5e" providerId="LiveId" clId="{0D19F7E7-CBD4-49C0-B9D9-81CA9523E380}" dt="2024-10-14T08:11:40.006" v="720" actId="478"/>
          <ac:spMkLst>
            <pc:docMk/>
            <pc:sldMk cId="1463649992" sldId="327"/>
            <ac:spMk id="2" creationId="{5EDF7E03-427B-0797-678B-AF9B7D2D4546}"/>
          </ac:spMkLst>
        </pc:spChg>
        <pc:spChg chg="del">
          <ac:chgData name="동환 김" userId="50edcabef9c0dc5e" providerId="LiveId" clId="{0D19F7E7-CBD4-49C0-B9D9-81CA9523E380}" dt="2024-10-14T08:11:38.342" v="719" actId="478"/>
          <ac:spMkLst>
            <pc:docMk/>
            <pc:sldMk cId="1463649992" sldId="327"/>
            <ac:spMk id="3" creationId="{CAE8FBA1-CFF0-5D4C-D4FD-FB12BB66B53F}"/>
          </ac:spMkLst>
        </pc:spChg>
        <pc:spChg chg="add del">
          <ac:chgData name="동환 김" userId="50edcabef9c0dc5e" providerId="LiveId" clId="{0D19F7E7-CBD4-49C0-B9D9-81CA9523E380}" dt="2024-10-14T08:11:42.375" v="722" actId="22"/>
          <ac:spMkLst>
            <pc:docMk/>
            <pc:sldMk cId="1463649992" sldId="327"/>
            <ac:spMk id="5" creationId="{0BE62CAD-386F-2482-AE48-A84019A823CE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7" creationId="{92D3FA56-18E5-6221-4621-131291B6D78A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8" creationId="{8BBF42B3-448D-D3D7-03B2-CECA370D4D82}"/>
          </ac:spMkLst>
        </pc:spChg>
        <pc:graphicFrameChg chg="add mod modGraphic">
          <ac:chgData name="동환 김" userId="50edcabef9c0dc5e" providerId="LiveId" clId="{0D19F7E7-CBD4-49C0-B9D9-81CA9523E380}" dt="2024-10-14T08:20:51.591" v="856" actId="20577"/>
          <ac:graphicFrameMkLst>
            <pc:docMk/>
            <pc:sldMk cId="1463649992" sldId="327"/>
            <ac:graphicFrameMk id="6" creationId="{B26821F6-4B39-5784-61DF-0A5D32D48276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31.055" v="1940"/>
        <pc:sldMkLst>
          <pc:docMk/>
          <pc:sldMk cId="274351127" sldId="328"/>
        </pc:sldMkLst>
        <pc:spChg chg="del">
          <ac:chgData name="동환 김" userId="50edcabef9c0dc5e" providerId="LiveId" clId="{0D19F7E7-CBD4-49C0-B9D9-81CA9523E380}" dt="2024-10-14T08:20:59.505" v="860" actId="478"/>
          <ac:spMkLst>
            <pc:docMk/>
            <pc:sldMk cId="274351127" sldId="328"/>
            <ac:spMk id="2" creationId="{9F51DE30-8F58-BC57-40CC-BF4A48F76EB7}"/>
          </ac:spMkLst>
        </pc:spChg>
        <pc:spChg chg="del mod">
          <ac:chgData name="동환 김" userId="50edcabef9c0dc5e" providerId="LiveId" clId="{0D19F7E7-CBD4-49C0-B9D9-81CA9523E380}" dt="2024-10-14T08:20:58.705" v="859" actId="478"/>
          <ac:spMkLst>
            <pc:docMk/>
            <pc:sldMk cId="274351127" sldId="328"/>
            <ac:spMk id="3" creationId="{2A95B0DE-0B1C-42F0-AD17-D2C166FA830E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7" creationId="{3E25F3B2-9BFF-D770-C83A-44FF563EEEE7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8" creationId="{6D302818-4120-34DC-B9A7-82B961F11C6C}"/>
          </ac:spMkLst>
        </pc:spChg>
        <pc:graphicFrameChg chg="add mod modGraphic">
          <ac:chgData name="동환 김" userId="50edcabef9c0dc5e" providerId="LiveId" clId="{0D19F7E7-CBD4-49C0-B9D9-81CA9523E380}" dt="2024-10-14T08:31:36.402" v="1041" actId="20577"/>
          <ac:graphicFrameMkLst>
            <pc:docMk/>
            <pc:sldMk cId="274351127" sldId="328"/>
            <ac:graphicFrameMk id="6" creationId="{8EF5243E-244C-6E49-76B3-74396D406EA4}"/>
          </ac:graphicFrameMkLst>
        </pc:graphicFrameChg>
        <pc:picChg chg="add del">
          <ac:chgData name="동환 김" userId="50edcabef9c0dc5e" providerId="LiveId" clId="{0D19F7E7-CBD4-49C0-B9D9-81CA9523E380}" dt="2024-10-14T08:21:02.064" v="862" actId="478"/>
          <ac:picMkLst>
            <pc:docMk/>
            <pc:sldMk cId="274351127" sldId="328"/>
            <ac:picMk id="5" creationId="{AFFABD3A-03B7-138E-FF3D-F325115C0FAD}"/>
          </ac:picMkLst>
        </pc:picChg>
      </pc:sldChg>
      <pc:sldChg chg="new del">
        <pc:chgData name="동환 김" userId="50edcabef9c0dc5e" providerId="LiveId" clId="{0D19F7E7-CBD4-49C0-B9D9-81CA9523E380}" dt="2024-10-14T08:12:10.229" v="768" actId="680"/>
        <pc:sldMkLst>
          <pc:docMk/>
          <pc:sldMk cId="1222489839" sldId="328"/>
        </pc:sldMkLst>
      </pc:sldChg>
      <pc:sldChg chg="new del">
        <pc:chgData name="동환 김" userId="50edcabef9c0dc5e" providerId="LiveId" clId="{0D19F7E7-CBD4-49C0-B9D9-81CA9523E380}" dt="2024-10-14T08:12:03.318" v="766" actId="680"/>
        <pc:sldMkLst>
          <pc:docMk/>
          <pc:sldMk cId="1969236214" sldId="328"/>
        </pc:sldMkLst>
      </pc:sldChg>
      <pc:sldChg chg="addSp delSp modSp new mod">
        <pc:chgData name="동환 김" userId="50edcabef9c0dc5e" providerId="LiveId" clId="{0D19F7E7-CBD4-49C0-B9D9-81CA9523E380}" dt="2024-10-14T08:41:34.039" v="1941"/>
        <pc:sldMkLst>
          <pc:docMk/>
          <pc:sldMk cId="42706313" sldId="329"/>
        </pc:sldMkLst>
        <pc:spChg chg="del">
          <ac:chgData name="동환 김" userId="50edcabef9c0dc5e" providerId="LiveId" clId="{0D19F7E7-CBD4-49C0-B9D9-81CA9523E380}" dt="2024-10-14T08:34:53.798" v="1153" actId="478"/>
          <ac:spMkLst>
            <pc:docMk/>
            <pc:sldMk cId="42706313" sldId="329"/>
            <ac:spMk id="2" creationId="{E8F28C03-DC88-C4AD-A4C4-50DA57D5C3FD}"/>
          </ac:spMkLst>
        </pc:spChg>
        <pc:spChg chg="del">
          <ac:chgData name="동환 김" userId="50edcabef9c0dc5e" providerId="LiveId" clId="{0D19F7E7-CBD4-49C0-B9D9-81CA9523E380}" dt="2024-10-14T08:34:52.271" v="1152" actId="478"/>
          <ac:spMkLst>
            <pc:docMk/>
            <pc:sldMk cId="42706313" sldId="329"/>
            <ac:spMk id="3" creationId="{B7CA2BA9-2DC7-43CA-7FC3-5AFAF9C44C67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6" creationId="{000ADB7C-5C2F-FB14-12E2-A68E07FC1AA5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7" creationId="{DAE0B28A-D036-216A-F20A-056FBEFAACA1}"/>
          </ac:spMkLst>
        </pc:spChg>
        <pc:graphicFrameChg chg="add mod modGraphic">
          <ac:chgData name="동환 김" userId="50edcabef9c0dc5e" providerId="LiveId" clId="{0D19F7E7-CBD4-49C0-B9D9-81CA9523E380}" dt="2024-10-14T08:36:59.825" v="1421"/>
          <ac:graphicFrameMkLst>
            <pc:docMk/>
            <pc:sldMk cId="42706313" sldId="329"/>
            <ac:graphicFrameMk id="4" creationId="{C24F98DF-0F80-1C86-0036-8C5A99997AFD}"/>
          </ac:graphicFrameMkLst>
        </pc:graphicFrameChg>
        <pc:picChg chg="add mod">
          <ac:chgData name="동환 김" userId="50edcabef9c0dc5e" providerId="LiveId" clId="{0D19F7E7-CBD4-49C0-B9D9-81CA9523E380}" dt="2024-10-14T08:36:22.564" v="1297" actId="1076"/>
          <ac:picMkLst>
            <pc:docMk/>
            <pc:sldMk cId="42706313" sldId="329"/>
            <ac:picMk id="5" creationId="{F7B65DA3-93D7-F726-DC71-D4ABD2C21875}"/>
          </ac:picMkLst>
        </pc:picChg>
      </pc:sldChg>
      <pc:sldChg chg="addSp delSp modSp new mod">
        <pc:chgData name="동환 김" userId="50edcabef9c0dc5e" providerId="LiveId" clId="{0D19F7E7-CBD4-49C0-B9D9-81CA9523E380}" dt="2024-10-14T08:41:35.112" v="1942"/>
        <pc:sldMkLst>
          <pc:docMk/>
          <pc:sldMk cId="4043143362" sldId="330"/>
        </pc:sldMkLst>
        <pc:spChg chg="del">
          <ac:chgData name="동환 김" userId="50edcabef9c0dc5e" providerId="LiveId" clId="{0D19F7E7-CBD4-49C0-B9D9-81CA9523E380}" dt="2024-10-14T08:36:11.630" v="1283" actId="478"/>
          <ac:spMkLst>
            <pc:docMk/>
            <pc:sldMk cId="4043143362" sldId="330"/>
            <ac:spMk id="2" creationId="{4F373EB2-DA4C-B0AD-9BFD-494B6D5C30C7}"/>
          </ac:spMkLst>
        </pc:spChg>
        <pc:spChg chg="del">
          <ac:chgData name="동환 김" userId="50edcabef9c0dc5e" providerId="LiveId" clId="{0D19F7E7-CBD4-49C0-B9D9-81CA9523E380}" dt="2024-10-14T08:36:09.937" v="1282" actId="478"/>
          <ac:spMkLst>
            <pc:docMk/>
            <pc:sldMk cId="4043143362" sldId="330"/>
            <ac:spMk id="3" creationId="{ECE80A92-BCA3-4F24-BDD9-FBD2B40D0599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6" creationId="{B8FF07FD-C385-21B1-9489-B4F0F445909C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7" creationId="{F2002EE4-EAEE-B822-8A58-1139AF3EA556}"/>
          </ac:spMkLst>
        </pc:spChg>
        <pc:graphicFrameChg chg="add mod modGraphic">
          <ac:chgData name="동환 김" userId="50edcabef9c0dc5e" providerId="LiveId" clId="{0D19F7E7-CBD4-49C0-B9D9-81CA9523E380}" dt="2024-10-14T08:37:04.153" v="1432"/>
          <ac:graphicFrameMkLst>
            <pc:docMk/>
            <pc:sldMk cId="4043143362" sldId="330"/>
            <ac:graphicFrameMk id="4" creationId="{6F68FE0F-23B5-79E4-5926-5044D28E8431}"/>
          </ac:graphicFrameMkLst>
        </pc:graphicFrameChg>
        <pc:picChg chg="add mod">
          <ac:chgData name="동환 김" userId="50edcabef9c0dc5e" providerId="LiveId" clId="{0D19F7E7-CBD4-49C0-B9D9-81CA9523E380}" dt="2024-10-14T08:36:27.307" v="1299" actId="1076"/>
          <ac:picMkLst>
            <pc:docMk/>
            <pc:sldMk cId="4043143362" sldId="330"/>
            <ac:picMk id="5" creationId="{29A7328A-0A62-3DAC-9488-1D73CEF7A6EA}"/>
          </ac:picMkLst>
        </pc:picChg>
      </pc:sldChg>
      <pc:sldChg chg="addSp delSp modSp new mod">
        <pc:chgData name="동환 김" userId="50edcabef9c0dc5e" providerId="LiveId" clId="{0D19F7E7-CBD4-49C0-B9D9-81CA9523E380}" dt="2024-10-14T08:41:23.360" v="1935"/>
        <pc:sldMkLst>
          <pc:docMk/>
          <pc:sldMk cId="3983092360" sldId="331"/>
        </pc:sldMkLst>
        <pc:spChg chg="del">
          <ac:chgData name="동환 김" userId="50edcabef9c0dc5e" providerId="LiveId" clId="{0D19F7E7-CBD4-49C0-B9D9-81CA9523E380}" dt="2024-10-14T08:37:43.716" v="1435" actId="478"/>
          <ac:spMkLst>
            <pc:docMk/>
            <pc:sldMk cId="3983092360" sldId="331"/>
            <ac:spMk id="2" creationId="{E54F5292-D59A-DAFD-CDC1-0D248C9D65A4}"/>
          </ac:spMkLst>
        </pc:spChg>
        <pc:spChg chg="del">
          <ac:chgData name="동환 김" userId="50edcabef9c0dc5e" providerId="LiveId" clId="{0D19F7E7-CBD4-49C0-B9D9-81CA9523E380}" dt="2024-10-14T08:37:43.060" v="1434" actId="478"/>
          <ac:spMkLst>
            <pc:docMk/>
            <pc:sldMk cId="3983092360" sldId="331"/>
            <ac:spMk id="3" creationId="{868FD13C-D713-C4AE-3910-339F50AD0A89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5" creationId="{C84DAB96-2B06-5CF3-DB16-6B7BA3936994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6" creationId="{A730EE9B-B936-EF31-CDD6-22AAF7AB19DE}"/>
          </ac:spMkLst>
        </pc:spChg>
        <pc:graphicFrameChg chg="add mod modGraphic">
          <ac:chgData name="동환 김" userId="50edcabef9c0dc5e" providerId="LiveId" clId="{0D19F7E7-CBD4-49C0-B9D9-81CA9523E380}" dt="2024-10-14T08:38:15.167" v="1487"/>
          <ac:graphicFrameMkLst>
            <pc:docMk/>
            <pc:sldMk cId="3983092360" sldId="331"/>
            <ac:graphicFrameMk id="4" creationId="{35D3309F-9FC0-5769-9F66-F794935F2EB1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4.692" v="1936"/>
        <pc:sldMkLst>
          <pc:docMk/>
          <pc:sldMk cId="1945953761" sldId="332"/>
        </pc:sldMkLst>
        <pc:spChg chg="del">
          <ac:chgData name="동환 김" userId="50edcabef9c0dc5e" providerId="LiveId" clId="{0D19F7E7-CBD4-49C0-B9D9-81CA9523E380}" dt="2024-10-14T08:38:38.028" v="1490" actId="478"/>
          <ac:spMkLst>
            <pc:docMk/>
            <pc:sldMk cId="1945953761" sldId="332"/>
            <ac:spMk id="2" creationId="{55D0A761-94D7-9CEA-27E5-BAD4F46B7675}"/>
          </ac:spMkLst>
        </pc:spChg>
        <pc:spChg chg="del">
          <ac:chgData name="동환 김" userId="50edcabef9c0dc5e" providerId="LiveId" clId="{0D19F7E7-CBD4-49C0-B9D9-81CA9523E380}" dt="2024-10-14T08:38:36.569" v="1489" actId="478"/>
          <ac:spMkLst>
            <pc:docMk/>
            <pc:sldMk cId="1945953761" sldId="332"/>
            <ac:spMk id="3" creationId="{14CB283D-7192-EC81-F67E-38A797925F10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5" creationId="{8261B290-4151-8F40-EE85-D9ADDBC17B69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6" creationId="{E992DDEB-F8DB-1599-E9FA-B2B388D89336}"/>
          </ac:spMkLst>
        </pc:spChg>
        <pc:graphicFrameChg chg="add mod modGraphic">
          <ac:chgData name="동환 김" userId="50edcabef9c0dc5e" providerId="LiveId" clId="{0D19F7E7-CBD4-49C0-B9D9-81CA9523E380}" dt="2024-10-14T08:39:29.748" v="1635" actId="20577"/>
          <ac:graphicFrameMkLst>
            <pc:docMk/>
            <pc:sldMk cId="1945953761" sldId="332"/>
            <ac:graphicFrameMk id="4" creationId="{9382CF22-7A27-A868-1F81-06EB7F97DF9E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6.051" v="1937"/>
        <pc:sldMkLst>
          <pc:docMk/>
          <pc:sldMk cId="412705088" sldId="333"/>
        </pc:sldMkLst>
        <pc:spChg chg="del">
          <ac:chgData name="동환 김" userId="50edcabef9c0dc5e" providerId="LiveId" clId="{0D19F7E7-CBD4-49C0-B9D9-81CA9523E380}" dt="2024-10-14T08:39:39.105" v="1638" actId="478"/>
          <ac:spMkLst>
            <pc:docMk/>
            <pc:sldMk cId="412705088" sldId="333"/>
            <ac:spMk id="2" creationId="{106EC659-142D-EFD7-83B5-3010BE8525A6}"/>
          </ac:spMkLst>
        </pc:spChg>
        <pc:spChg chg="del">
          <ac:chgData name="동환 김" userId="50edcabef9c0dc5e" providerId="LiveId" clId="{0D19F7E7-CBD4-49C0-B9D9-81CA9523E380}" dt="2024-10-14T08:39:37.441" v="1637" actId="478"/>
          <ac:spMkLst>
            <pc:docMk/>
            <pc:sldMk cId="412705088" sldId="333"/>
            <ac:spMk id="3" creationId="{13CE386D-A77C-E099-944E-4164278F3B8B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5" creationId="{45F57107-0444-F16A-5B1B-5D376C47E570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6" creationId="{DC43F7D3-8EB3-3BCA-2CB7-62E23EC75683}"/>
          </ac:spMkLst>
        </pc:spChg>
        <pc:graphicFrameChg chg="add mod modGraphic">
          <ac:chgData name="동환 김" userId="50edcabef9c0dc5e" providerId="LiveId" clId="{0D19F7E7-CBD4-49C0-B9D9-81CA9523E380}" dt="2024-10-14T08:40:17.729" v="1781" actId="20577"/>
          <ac:graphicFrameMkLst>
            <pc:docMk/>
            <pc:sldMk cId="412705088" sldId="333"/>
            <ac:graphicFrameMk id="4" creationId="{1A17AEB9-7DB1-4543-C488-395B384F5FCF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7.434" v="1938"/>
        <pc:sldMkLst>
          <pc:docMk/>
          <pc:sldMk cId="72498710" sldId="334"/>
        </pc:sldMkLst>
        <pc:spChg chg="del">
          <ac:chgData name="동환 김" userId="50edcabef9c0dc5e" providerId="LiveId" clId="{0D19F7E7-CBD4-49C0-B9D9-81CA9523E380}" dt="2024-10-14T08:40:29.177" v="1784" actId="478"/>
          <ac:spMkLst>
            <pc:docMk/>
            <pc:sldMk cId="72498710" sldId="334"/>
            <ac:spMk id="2" creationId="{B3C7121A-FC3C-FFB5-3874-E9E3E48F1C5D}"/>
          </ac:spMkLst>
        </pc:spChg>
        <pc:spChg chg="del">
          <ac:chgData name="동환 김" userId="50edcabef9c0dc5e" providerId="LiveId" clId="{0D19F7E7-CBD4-49C0-B9D9-81CA9523E380}" dt="2024-10-14T08:40:27.961" v="1783" actId="478"/>
          <ac:spMkLst>
            <pc:docMk/>
            <pc:sldMk cId="72498710" sldId="334"/>
            <ac:spMk id="3" creationId="{6C050352-9BD1-B5EA-7E69-41BD0AAB54E9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5" creationId="{D12ED686-5DE4-B6D8-D2EA-4407B36D31AC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6" creationId="{BD162A2E-667B-8212-3B15-1DA1B274D7D8}"/>
          </ac:spMkLst>
        </pc:spChg>
        <pc:graphicFrameChg chg="add mod modGraphic">
          <ac:chgData name="동환 김" userId="50edcabef9c0dc5e" providerId="LiveId" clId="{0D19F7E7-CBD4-49C0-B9D9-81CA9523E380}" dt="2024-10-14T08:41:04.947" v="1934" actId="20577"/>
          <ac:graphicFrameMkLst>
            <pc:docMk/>
            <pc:sldMk cId="72498710" sldId="334"/>
            <ac:graphicFrameMk id="4" creationId="{C6C2D5DE-778B-72B7-9F2B-B087D8C34FE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54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18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80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47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" name="Google Shape;9524;gad10344254_0_16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5" name="Google Shape;9525;gad10344254_0_16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5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37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5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25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7" name="Google Shape;95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700423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1.Start</a:t>
            </a:r>
            <a:br>
              <a:rPr lang="en-US" sz="1600" dirty="0"/>
            </a:br>
            <a:r>
              <a:rPr lang="en-US" sz="1600" dirty="0"/>
              <a:t>2.Options</a:t>
            </a:r>
            <a:br>
              <a:rPr lang="en-US" sz="1600" dirty="0"/>
            </a:br>
            <a:r>
              <a:rPr lang="en-US" sz="1600" dirty="0"/>
              <a:t>3.Exit</a:t>
            </a:r>
            <a:endParaRPr sz="16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289773" y="3451275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최성현 </a:t>
            </a:r>
            <a:r>
              <a:rPr lang="en-US" altLang="ko-KR" b="1" dirty="0">
                <a:latin typeface="+mn-ea"/>
                <a:ea typeface="+mn-ea"/>
              </a:rPr>
              <a:t>(20180746)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임동민 </a:t>
            </a:r>
            <a:r>
              <a:rPr lang="en-US" altLang="ko-KR" b="1" dirty="0">
                <a:latin typeface="+mn-ea"/>
                <a:ea typeface="+mn-ea"/>
              </a:rPr>
              <a:t>(20201552)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김동환 </a:t>
            </a:r>
            <a:r>
              <a:rPr lang="en-US" altLang="ko-KR" b="1" dirty="0">
                <a:latin typeface="+mn-ea"/>
                <a:ea typeface="+mn-ea"/>
              </a:rPr>
              <a:t>(20221397)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Rescue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8DE05C-5276-DBB3-4452-30D4FCB0C37C}"/>
              </a:ext>
            </a:extLst>
          </p:cNvPr>
          <p:cNvGrpSpPr/>
          <p:nvPr/>
        </p:nvGrpSpPr>
        <p:grpSpPr>
          <a:xfrm>
            <a:off x="1485085" y="709665"/>
            <a:ext cx="6552010" cy="4105597"/>
            <a:chOff x="356911" y="709665"/>
            <a:chExt cx="655201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9338" t="-33" r="-171" b="47758"/>
            <a:stretch/>
          </p:blipFill>
          <p:spPr>
            <a:xfrm>
              <a:off x="4981244" y="3034263"/>
              <a:ext cx="352276" cy="688297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722559"/>
              <a:ext cx="834602" cy="145877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99058" y="2722793"/>
              <a:ext cx="234462" cy="2344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125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17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2" name="그림 1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6E150BC1-F11A-AE21-EC13-982E7329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8839" t="51892" r="567" b="-246"/>
            <a:stretch/>
          </p:blipFill>
          <p:spPr>
            <a:xfrm>
              <a:off x="3154288" y="3286627"/>
              <a:ext cx="507122" cy="435932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6B5A918C-F83A-6627-AB30-0A6AE3FB5477}"/>
                </a:ext>
              </a:extLst>
            </p:cNvPr>
            <p:cNvSpPr txBox="1">
              <a:spLocks/>
            </p:cNvSpPr>
            <p:nvPr/>
          </p:nvSpPr>
          <p:spPr>
            <a:xfrm>
              <a:off x="1504938" y="2005984"/>
              <a:ext cx="3877776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dirty="0">
                  <a:highlight>
                    <a:srgbClr val="008080"/>
                  </a:highlight>
                </a:rPr>
                <a:t>!CLEAR!</a:t>
              </a:r>
              <a:endParaRPr lang="ko-KR" altLang="en-US" dirty="0">
                <a:highlight>
                  <a:srgbClr val="008080"/>
                </a:highlight>
              </a:endParaRPr>
            </a:p>
          </p:txBody>
        </p:sp>
        <p:pic>
          <p:nvPicPr>
            <p:cNvPr id="4" name="그림 3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1467D634-D209-6258-4612-F828AA6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0D3BEE-7C0D-78E7-33CF-5FBDD2734EB8}"/>
                </a:ext>
              </a:extLst>
            </p:cNvPr>
            <p:cNvSpPr txBox="1"/>
            <p:nvPr/>
          </p:nvSpPr>
          <p:spPr>
            <a:xfrm>
              <a:off x="4654837" y="1729302"/>
              <a:ext cx="225408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클리어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제한 시간내에 스테이지에 숨겨진 클리어 조건을 찾고 함정을 피해 문에 접촉 시 클리어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AA659D-3934-6F04-4E40-DC2C5F1F85FB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968A6-280E-E10B-D4CD-43FCF4EB3B49}"/>
                </a:ext>
              </a:extLst>
            </p:cNvPr>
            <p:cNvSpPr txBox="1"/>
            <p:nvPr/>
          </p:nvSpPr>
          <p:spPr>
            <a:xfrm>
              <a:off x="2905506" y="3973801"/>
              <a:ext cx="1076639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압력 발판에 올려놓음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+mj-ea"/>
                  <a:ea typeface="+mj-ea"/>
                </a:rPr>
                <a:t>클리어조건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endParaRPr lang="ko-KR" altLang="en-US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B2C7A2-AE99-F8ED-1AB4-B43957845801}"/>
                </a:ext>
              </a:extLst>
            </p:cNvPr>
            <p:cNvSpPr txBox="1"/>
            <p:nvPr/>
          </p:nvSpPr>
          <p:spPr>
            <a:xfrm>
              <a:off x="2817023" y="2615966"/>
              <a:ext cx="1331163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점프로 함정 극복</a:t>
              </a:r>
            </a:p>
          </p:txBody>
        </p:sp>
        <p:pic>
          <p:nvPicPr>
            <p:cNvPr id="16" name="그림 15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47ADE367-A0F1-2A1D-F4BB-06AFFEB7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</a:blip>
            <a:srcRect l="33417" t="-2614" r="35750" b="50339"/>
            <a:stretch/>
          </p:blipFill>
          <p:spPr>
            <a:xfrm>
              <a:off x="4371678" y="2637774"/>
              <a:ext cx="352276" cy="68829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345634-B333-2020-1599-A7AD7B280819}"/>
              </a:ext>
            </a:extLst>
          </p:cNvPr>
          <p:cNvSpPr txBox="1"/>
          <p:nvPr/>
        </p:nvSpPr>
        <p:spPr>
          <a:xfrm>
            <a:off x="6683576" y="2637742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녹색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충족됨을 표시</a:t>
            </a:r>
          </a:p>
        </p:txBody>
      </p:sp>
      <p:sp>
        <p:nvSpPr>
          <p:cNvPr id="19" name="Google Shape;976;p35">
            <a:extLst>
              <a:ext uri="{FF2B5EF4-FFF2-40B4-BE49-F238E27FC236}">
                <a16:creationId xmlns:a16="http://schemas.microsoft.com/office/drawing/2014/main" id="{4543B757-8E1E-479A-518B-4145D657CA81}"/>
              </a:ext>
            </a:extLst>
          </p:cNvPr>
          <p:cNvSpPr txBox="1">
            <a:spLocks/>
          </p:cNvSpPr>
          <p:nvPr/>
        </p:nvSpPr>
        <p:spPr>
          <a:xfrm>
            <a:off x="2321431" y="1138263"/>
            <a:ext cx="736621" cy="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</a:rPr>
              <a:t>-75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FF169-BDC5-3CE2-29A8-D81AC7AAD213}"/>
              </a:ext>
            </a:extLst>
          </p:cNvPr>
          <p:cNvSpPr txBox="1"/>
          <p:nvPr/>
        </p:nvSpPr>
        <p:spPr>
          <a:xfrm>
            <a:off x="2145633" y="1402171"/>
            <a:ext cx="1278827" cy="430887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동물 사용 시 보유 코인 차감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91585-CE3D-1643-E9B4-76975270AAB0}"/>
              </a:ext>
            </a:extLst>
          </p:cNvPr>
          <p:cNvSpPr txBox="1"/>
          <p:nvPr/>
        </p:nvSpPr>
        <p:spPr>
          <a:xfrm>
            <a:off x="3528667" y="1729302"/>
            <a:ext cx="2187879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 클리어 알림</a:t>
            </a:r>
          </a:p>
        </p:txBody>
      </p:sp>
      <p:sp>
        <p:nvSpPr>
          <p:cNvPr id="24" name="Google Shape;976;p35">
            <a:extLst>
              <a:ext uri="{FF2B5EF4-FFF2-40B4-BE49-F238E27FC236}">
                <a16:creationId xmlns:a16="http://schemas.microsoft.com/office/drawing/2014/main" id="{84F78036-7865-7A0B-45A9-46961792F19C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7" name="그림 16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ED8CABC8-8730-6F4A-5059-1C99327A51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rcRect l="33417" t="-2614" r="35750" b="50339"/>
          <a:stretch/>
        </p:blipFill>
        <p:spPr>
          <a:xfrm>
            <a:off x="4597222" y="3004633"/>
            <a:ext cx="352276" cy="6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C478F-5EF7-0305-1B8F-A47A2436B13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1485085" y="709665"/>
            <a:chExt cx="6173830" cy="41055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8DE05C-5276-DBB3-4452-30D4FCB0C37C}"/>
                </a:ext>
              </a:extLst>
            </p:cNvPr>
            <p:cNvGrpSpPr/>
            <p:nvPr/>
          </p:nvGrpSpPr>
          <p:grpSpPr>
            <a:xfrm>
              <a:off x="1485085" y="709665"/>
              <a:ext cx="6173830" cy="4105597"/>
              <a:chOff x="356911" y="709665"/>
              <a:chExt cx="6173830" cy="4105597"/>
            </a:xfrm>
          </p:grpSpPr>
          <p:pic>
            <p:nvPicPr>
              <p:cNvPr id="9" name="그림 8" descr="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C0DC46E6-1DD7-1810-5815-AB6548323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11" y="709665"/>
                <a:ext cx="6173830" cy="4105597"/>
              </a:xfrm>
              <a:prstGeom prst="rect">
                <a:avLst/>
              </a:prstGeom>
            </p:spPr>
          </p:pic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F5859E8-542A-D64C-A822-61CB6E8C9268}"/>
                  </a:ext>
                </a:extLst>
              </p:cNvPr>
              <p:cNvGrpSpPr/>
              <p:nvPr/>
            </p:nvGrpSpPr>
            <p:grpSpPr>
              <a:xfrm>
                <a:off x="4958592" y="868827"/>
                <a:ext cx="1507902" cy="389034"/>
                <a:chOff x="4958591" y="945230"/>
                <a:chExt cx="1507902" cy="389034"/>
              </a:xfrm>
            </p:grpSpPr>
            <p:pic>
              <p:nvPicPr>
                <p:cNvPr id="12" name="그림 11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2E0D9780-890C-383D-32AB-218ED4B2C3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8591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3" name="그림 12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56BC25E9-8E1D-C941-B53C-52C2CB5DA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9280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5" name="그림 14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D9020FE0-3377-4B82-7164-D9C12F4BC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9803" y="945230"/>
                  <a:ext cx="416690" cy="389034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 descr="스크린샷, 직사각형, 픽셀, 디자인이(가) 표시된 사진&#10;&#10;자동 생성된 설명">
                <a:extLst>
                  <a:ext uri="{FF2B5EF4-FFF2-40B4-BE49-F238E27FC236}">
                    <a16:creationId xmlns:a16="http://schemas.microsoft.com/office/drawing/2014/main" id="{08B46805-4ACF-97A6-CCEC-95AAB2FB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7661" y="2957255"/>
                <a:ext cx="668085" cy="814994"/>
              </a:xfrm>
              <a:prstGeom prst="rect">
                <a:avLst/>
              </a:prstGeom>
            </p:spPr>
          </p:pic>
          <p:pic>
            <p:nvPicPr>
              <p:cNvPr id="31" name="그림 30" descr="픽셀, 스크린샷, 패턴이(가) 표시된 사진&#10;&#10;자동 생성된 설명">
                <a:extLst>
                  <a:ext uri="{FF2B5EF4-FFF2-40B4-BE49-F238E27FC236}">
                    <a16:creationId xmlns:a16="http://schemas.microsoft.com/office/drawing/2014/main" id="{719E8F48-F262-C79F-EB02-ADE792F54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9338" t="-33" r="-171" b="47758"/>
              <a:stretch/>
            </p:blipFill>
            <p:spPr>
              <a:xfrm>
                <a:off x="3179379" y="1883453"/>
                <a:ext cx="352276" cy="688297"/>
              </a:xfrm>
              <a:prstGeom prst="rect">
                <a:avLst/>
              </a:prstGeom>
            </p:spPr>
          </p:pic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0D7C5DA-8A17-55A9-D123-965BEF2B5D76}"/>
                  </a:ext>
                </a:extLst>
              </p:cNvPr>
              <p:cNvSpPr/>
              <p:nvPr/>
            </p:nvSpPr>
            <p:spPr>
              <a:xfrm>
                <a:off x="5375282" y="2684868"/>
                <a:ext cx="234462" cy="2344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62AD345-5A33-9EEB-F6F8-49460306CC47}"/>
                  </a:ext>
                </a:extLst>
              </p:cNvPr>
              <p:cNvGrpSpPr/>
              <p:nvPr/>
            </p:nvGrpSpPr>
            <p:grpSpPr>
              <a:xfrm>
                <a:off x="485743" y="815684"/>
                <a:ext cx="1638057" cy="495321"/>
                <a:chOff x="516552" y="838943"/>
                <a:chExt cx="1998705" cy="604375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4C3C15E0-0AD6-B490-E06B-1A7264121673}"/>
                    </a:ext>
                  </a:extLst>
                </p:cNvPr>
                <p:cNvSpPr/>
                <p:nvPr/>
              </p:nvSpPr>
              <p:spPr>
                <a:xfrm>
                  <a:off x="516552" y="838943"/>
                  <a:ext cx="1823236" cy="60437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9" name="그림 38" descr="노랑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F7F1A4-6715-2328-A27E-4A0315E0A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469" y="945230"/>
                  <a:ext cx="758713" cy="389034"/>
                </a:xfrm>
                <a:prstGeom prst="rect">
                  <a:avLst/>
                </a:prstGeom>
              </p:spPr>
            </p:pic>
            <p:sp>
              <p:nvSpPr>
                <p:cNvPr id="40" name="Google Shape;976;p35">
                  <a:extLst>
                    <a:ext uri="{FF2B5EF4-FFF2-40B4-BE49-F238E27FC236}">
                      <a16:creationId xmlns:a16="http://schemas.microsoft.com/office/drawing/2014/main" id="{15CA2A6F-E0B3-E65C-9927-F1B790420B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5335" y="868212"/>
                  <a:ext cx="1349922" cy="513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50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28ECA0B-2629-20EF-DFDD-2C3B8B9259E6}"/>
                  </a:ext>
                </a:extLst>
              </p:cNvPr>
              <p:cNvGrpSpPr/>
              <p:nvPr/>
            </p:nvGrpSpPr>
            <p:grpSpPr>
              <a:xfrm>
                <a:off x="2969752" y="765050"/>
                <a:ext cx="1123807" cy="596589"/>
                <a:chOff x="2998690" y="966550"/>
                <a:chExt cx="1123807" cy="596589"/>
              </a:xfrm>
            </p:grpSpPr>
            <p:pic>
              <p:nvPicPr>
                <p:cNvPr id="46" name="그림 45" descr="직사각형, 스크린샷, 블랙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7165979B-5D9C-AFCF-B5F5-C8C88BDD3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8690" y="966550"/>
                  <a:ext cx="1123807" cy="596589"/>
                </a:xfrm>
                <a:prstGeom prst="rect">
                  <a:avLst/>
                </a:prstGeom>
              </p:spPr>
            </p:pic>
            <p:sp>
              <p:nvSpPr>
                <p:cNvPr id="47" name="Google Shape;976;p35">
                  <a:extLst>
                    <a:ext uri="{FF2B5EF4-FFF2-40B4-BE49-F238E27FC236}">
                      <a16:creationId xmlns:a16="http://schemas.microsoft.com/office/drawing/2014/main" id="{E3BD87D6-44AD-7C44-D16C-41F50FE2C6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07423" y="1054403"/>
                  <a:ext cx="1106341" cy="4208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17</a:t>
                  </a:r>
                  <a:endParaRPr lang="ko-KR" altLang="en-US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472EAC8-E25D-E6AD-FB56-F8227E132C4C}"/>
                  </a:ext>
                </a:extLst>
              </p:cNvPr>
              <p:cNvGrpSpPr/>
              <p:nvPr/>
            </p:nvGrpSpPr>
            <p:grpSpPr>
              <a:xfrm>
                <a:off x="562714" y="3983074"/>
                <a:ext cx="736621" cy="689483"/>
                <a:chOff x="579146" y="4046146"/>
                <a:chExt cx="736621" cy="689483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4046146"/>
                  <a:ext cx="642138" cy="68948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Google Shape;976;p35">
                  <a:extLst>
                    <a:ext uri="{FF2B5EF4-FFF2-40B4-BE49-F238E27FC236}">
                      <a16:creationId xmlns:a16="http://schemas.microsoft.com/office/drawing/2014/main" id="{AC9304BC-20F2-AFA0-5329-D1B9EF93A7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9146" y="4471167"/>
                  <a:ext cx="736621" cy="264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100" dirty="0"/>
                    <a:t>150</a:t>
                  </a:r>
                </a:p>
              </p:txBody>
            </p:sp>
          </p:grp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3AA659D-3934-6F04-4E40-DC2C5F1F85FB}"/>
                  </a:ext>
                </a:extLst>
              </p:cNvPr>
              <p:cNvSpPr/>
              <p:nvPr/>
            </p:nvSpPr>
            <p:spPr>
              <a:xfrm>
                <a:off x="1434536" y="3983073"/>
                <a:ext cx="642138" cy="6894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Google Shape;976;p35">
              <a:extLst>
                <a:ext uri="{FF2B5EF4-FFF2-40B4-BE49-F238E27FC236}">
                  <a16:creationId xmlns:a16="http://schemas.microsoft.com/office/drawing/2014/main" id="{4543B757-8E1E-479A-518B-4145D657CA81}"/>
                </a:ext>
              </a:extLst>
            </p:cNvPr>
            <p:cNvSpPr txBox="1">
              <a:spLocks/>
            </p:cNvSpPr>
            <p:nvPr/>
          </p:nvSpPr>
          <p:spPr>
            <a:xfrm>
              <a:off x="2321431" y="1138263"/>
              <a:ext cx="856300" cy="264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rgbClr val="FF0000"/>
                  </a:solidFill>
                </a:rPr>
                <a:t>-150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D4582DD2-C8BA-DFD1-1AF2-F424D852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6274" y="2510888"/>
              <a:ext cx="3104421" cy="125620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4565B6-3CF7-0D6E-5D3D-5589C4DA0804}"/>
                </a:ext>
              </a:extLst>
            </p:cNvPr>
            <p:cNvSpPr/>
            <p:nvPr/>
          </p:nvSpPr>
          <p:spPr>
            <a:xfrm>
              <a:off x="4097926" y="3539836"/>
              <a:ext cx="1841228" cy="1275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CF8CDE-B21C-90AB-C6E9-5B51D5C1CAD7}"/>
                </a:ext>
              </a:extLst>
            </p:cNvPr>
            <p:cNvSpPr/>
            <p:nvPr/>
          </p:nvSpPr>
          <p:spPr>
            <a:xfrm>
              <a:off x="1914720" y="3100937"/>
              <a:ext cx="892644" cy="689483"/>
            </a:xfrm>
            <a:prstGeom prst="rect">
              <a:avLst/>
            </a:prstGeom>
            <a:solidFill>
              <a:srgbClr val="5C3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픽셀이(가) 표시된 사진&#10;&#10;자동 생성된 설명">
              <a:extLst>
                <a:ext uri="{FF2B5EF4-FFF2-40B4-BE49-F238E27FC236}">
                  <a16:creationId xmlns:a16="http://schemas.microsoft.com/office/drawing/2014/main" id="{53BFA5AA-A0CC-A9D0-2F4F-F77685046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65396" b="76231"/>
            <a:stretch/>
          </p:blipFill>
          <p:spPr>
            <a:xfrm>
              <a:off x="1806306" y="4018112"/>
              <a:ext cx="513303" cy="41572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170553-0A7D-1627-2AA2-6B5CCADA85DA}"/>
                </a:ext>
              </a:extLst>
            </p:cNvPr>
            <p:cNvSpPr txBox="1"/>
            <p:nvPr/>
          </p:nvSpPr>
          <p:spPr>
            <a:xfrm>
              <a:off x="3364551" y="1584072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기린으로 절벽지형 극복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8AEB5A16-7C8A-2D18-5F8C-79ACD990C516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967379" cy="389034"/>
              <a:chOff x="4958591" y="945230"/>
              <a:chExt cx="967379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23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2324207" y="2642643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장애물과 충돌 시 사망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 rot="5400000">
              <a:off x="3993160" y="2916703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42715-7E79-800B-BE61-0EDA98CF39BC}"/>
              </a:ext>
            </a:extLst>
          </p:cNvPr>
          <p:cNvSpPr txBox="1"/>
          <p:nvPr/>
        </p:nvSpPr>
        <p:spPr>
          <a:xfrm>
            <a:off x="1784474" y="3130046"/>
            <a:ext cx="829485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부활지점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pic>
          <p:nvPicPr>
            <p:cNvPr id="12" name="그림 11" descr="하트, 스크린샷, 픽셀이(가) 표시된 사진&#10;&#10;자동 생성된 설명">
              <a:extLst>
                <a:ext uri="{FF2B5EF4-FFF2-40B4-BE49-F238E27FC236}">
                  <a16:creationId xmlns:a16="http://schemas.microsoft.com/office/drawing/2014/main" id="{2E0D9780-890C-383D-32AB-218ED4B2C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8592" y="868827"/>
              <a:ext cx="416690" cy="389034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881922" y="2965433"/>
              <a:ext cx="1123807" cy="596589"/>
              <a:chOff x="2910860" y="3166933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04847">
                <a:off x="2910860" y="3166933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 rot="2104847">
                <a:off x="2919593" y="3254786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1458820" y="2542607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게임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ea"/>
                  <a:ea typeface="+mj-ea"/>
                </a:rPr>
                <a:t>ui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가 공격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-1893" t="-2680" r="71060" b="50405"/>
            <a:stretch/>
          </p:blipFill>
          <p:spPr>
            <a:xfrm rot="5400000">
              <a:off x="3347341" y="3315848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#5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내용 개체 틀 2"/>
          <p:cNvSpPr>
            <a:spLocks noGrp="1"/>
          </p:cNvSpPr>
          <p:nvPr/>
        </p:nvSpPr>
        <p:spPr>
          <a:xfrm>
            <a:off x="1418613" y="565361"/>
            <a:ext cx="3057217" cy="4563452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1.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게임시작</a:t>
            </a: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69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AutoNum type="arabicPeriod"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2.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생성 및 돈 생성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3.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플레이어 생성 및 동물 구입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4.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게임 루프 시작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5.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함정 충돌 감지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6.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시간제한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7.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목숨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8.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9.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클리어</a:t>
            </a:r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9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pic>
        <p:nvPicPr>
          <p:cNvPr id="3" name="그림 2" descr="도표, 그림, 평면도, 스케치이(가) 표시된 사진&#10;&#10;자동 생성된 설명">
            <a:extLst>
              <a:ext uri="{FF2B5EF4-FFF2-40B4-BE49-F238E27FC236}">
                <a16:creationId xmlns:a16="http://schemas.microsoft.com/office/drawing/2014/main" id="{5FB64BC1-A954-E975-33DC-B9C5459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0" y="0"/>
            <a:ext cx="46681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45159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player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pic>
        <p:nvPicPr>
          <p:cNvPr id="19" name="그림 18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792450" y="1393456"/>
            <a:ext cx="412579" cy="806120"/>
          </a:xfrm>
          <a:prstGeom prst="rect">
            <a:avLst/>
          </a:prstGeom>
        </p:spPr>
      </p:pic>
      <p:pic>
        <p:nvPicPr>
          <p:cNvPr id="28" name="그림 2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97" r="69406" b="1849"/>
          <a:stretch/>
        </p:blipFill>
        <p:spPr>
          <a:xfrm>
            <a:off x="640710" y="2328388"/>
            <a:ext cx="716058" cy="615537"/>
          </a:xfrm>
          <a:prstGeom prst="rect">
            <a:avLst/>
          </a:prstGeom>
        </p:spPr>
      </p:pic>
      <p:pic>
        <p:nvPicPr>
          <p:cNvPr id="29" name="그림 28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3" y="3240146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11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71275" y="401061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038130-7D84-B460-F568-F3851FCB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29255"/>
              </p:ext>
            </p:extLst>
          </p:nvPr>
        </p:nvGraphicFramePr>
        <p:xfrm>
          <a:off x="4626665" y="9123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</a:tbl>
          </a:graphicData>
        </a:graphic>
      </p:graphicFrame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7CC36F68-4BB7-8194-BCCA-5E929A53DC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574"/>
          <a:stretch/>
        </p:blipFill>
        <p:spPr>
          <a:xfrm>
            <a:off x="4778404" y="2376537"/>
            <a:ext cx="1169083" cy="680654"/>
          </a:xfrm>
          <a:prstGeom prst="rect">
            <a:avLst/>
          </a:prstGeom>
        </p:spPr>
      </p:pic>
      <p:pic>
        <p:nvPicPr>
          <p:cNvPr id="6" name="그림 5" descr="픽셀이(가) 표시된 사진&#10;&#10;자동 생성된 설명">
            <a:extLst>
              <a:ext uri="{FF2B5EF4-FFF2-40B4-BE49-F238E27FC236}">
                <a16:creationId xmlns:a16="http://schemas.microsoft.com/office/drawing/2014/main" id="{18A3D9CA-9E0C-F4BE-F6B9-84EE9131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696" y="1318597"/>
            <a:ext cx="747159" cy="8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D3309F-9FC0-5769-9F66-F794935F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42384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C84DAB96-2B06-5CF3-DB16-6B7BA3936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A730EE9B-B936-EF31-CDD6-22AAF7AB19DE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41993-F6AE-CE8A-8FB3-5B7D9E5F20A0}"/>
              </a:ext>
            </a:extLst>
          </p:cNvPr>
          <p:cNvGrpSpPr/>
          <p:nvPr/>
        </p:nvGrpSpPr>
        <p:grpSpPr>
          <a:xfrm>
            <a:off x="475113" y="2395068"/>
            <a:ext cx="1123807" cy="596589"/>
            <a:chOff x="475113" y="2395068"/>
            <a:chExt cx="1123807" cy="596589"/>
          </a:xfrm>
        </p:grpSpPr>
        <p:pic>
          <p:nvPicPr>
            <p:cNvPr id="2" name="그림 1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E1CA126B-D521-5FE5-27B8-16E2C652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1521A8A5-F063-AAF7-7D7F-FD7302C93B5F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4B9F4A8-6AB5-9BCC-F8F2-C1878CC8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5" y="1375873"/>
            <a:ext cx="768122" cy="717140"/>
          </a:xfrm>
          <a:prstGeom prst="rect">
            <a:avLst/>
          </a:prstGeom>
        </p:spPr>
      </p:pic>
      <p:pic>
        <p:nvPicPr>
          <p:cNvPr id="8" name="그림 7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CB6730D-54BD-1CFC-994B-67939090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9" y="3414017"/>
            <a:ext cx="1075943" cy="55169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4E00FE-E60B-520E-E5FD-DB20AEE1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24069"/>
              </p:ext>
            </p:extLst>
          </p:nvPr>
        </p:nvGraphicFramePr>
        <p:xfrm>
          <a:off x="4626665" y="9123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Green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Green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FF911A49-C55D-04B7-D828-9AFC6BF6A451}"/>
              </a:ext>
            </a:extLst>
          </p:cNvPr>
          <p:cNvSpPr/>
          <p:nvPr/>
        </p:nvSpPr>
        <p:spPr>
          <a:xfrm>
            <a:off x="5189355" y="1617212"/>
            <a:ext cx="234462" cy="2344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50B02-7150-EDF0-6EA7-596D1A096D1D}"/>
              </a:ext>
            </a:extLst>
          </p:cNvPr>
          <p:cNvSpPr/>
          <p:nvPr/>
        </p:nvSpPr>
        <p:spPr>
          <a:xfrm>
            <a:off x="5189355" y="2575039"/>
            <a:ext cx="234462" cy="2344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82CF22-7A27-A868-1F81-06EB7F97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3378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하트의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생명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8261B290-4151-8F40-EE85-D9ADDBC17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E992DDEB-F8DB-1599-E9FA-B2B388D8933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30113768-E601-F091-09D4-5B1C07D3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07" y="2571750"/>
            <a:ext cx="768122" cy="7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17AEB9-7DB1-4543-C488-395B384F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63286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시간의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내부의 시간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시간이 끝나면 게임 오버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45F57107-0444-F16A-5B1B-5D376C47E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DC43F7D3-8EB3-3BCA-2CB7-62E23EC75683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081398-B8FB-4397-B30E-2A1A5E4F39F7}"/>
              </a:ext>
            </a:extLst>
          </p:cNvPr>
          <p:cNvGrpSpPr/>
          <p:nvPr/>
        </p:nvGrpSpPr>
        <p:grpSpPr>
          <a:xfrm>
            <a:off x="977039" y="2618698"/>
            <a:ext cx="1123807" cy="596589"/>
            <a:chOff x="475113" y="2395068"/>
            <a:chExt cx="1123807" cy="596589"/>
          </a:xfrm>
        </p:grpSpPr>
        <p:pic>
          <p:nvPicPr>
            <p:cNvPr id="7" name="그림 6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C722F49-0B89-5EB2-D519-8A5C9677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8" name="Google Shape;976;p35">
              <a:extLst>
                <a:ext uri="{FF2B5EF4-FFF2-40B4-BE49-F238E27FC236}">
                  <a16:creationId xmlns:a16="http://schemas.microsoft.com/office/drawing/2014/main" id="{D333F1B3-0356-5D45-E61F-47CE4D89B5FA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C2D5DE-778B-72B7-9F2B-B087D8C3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2040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골드의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플레이어가 구매할 수 있는 재화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D12ED686-5DE4-B6D8-D2EA-4407B36D3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BD162A2E-667B-8212-3B15-1DA1B274D7D8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7661B64-807C-04B7-B7F0-2C07161C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96" y="2628825"/>
            <a:ext cx="1075943" cy="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Index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Story Board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" dirty="0"/>
              <a:t>ata Table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/>
              <a:t>lo</a:t>
            </a:r>
            <a:r>
              <a:rPr lang="en" dirty="0"/>
              <a:t>w Chart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0498"/>
              </p:ext>
            </p:extLst>
          </p:nvPr>
        </p:nvGraphicFramePr>
        <p:xfrm>
          <a:off x="1004045" y="705412"/>
          <a:ext cx="7125701" cy="3430216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플레이어의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velocity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수직 속도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1437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isJumping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여부 확인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(true/false)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0758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isFacingLeft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왼쪽을 보고 있는가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(true/false)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851220"/>
                  </a:ext>
                </a:extLst>
              </a:tr>
            </a:tbl>
          </a:graphicData>
        </a:graphic>
      </p:graphicFrame>
      <p:pic>
        <p:nvPicPr>
          <p:cNvPr id="4" name="그림 3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1418432" y="2126397"/>
            <a:ext cx="412579" cy="806120"/>
          </a:xfrm>
          <a:prstGeom prst="rect">
            <a:avLst/>
          </a:prstGeom>
        </p:spPr>
      </p:pic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82613" y="90258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23627" y="117153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16354"/>
              </p:ext>
            </p:extLst>
          </p:nvPr>
        </p:nvGraphicFramePr>
        <p:xfrm>
          <a:off x="941292" y="1440727"/>
          <a:ext cx="7125701" cy="209084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pic>
        <p:nvPicPr>
          <p:cNvPr id="6" name="그림 5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797" r="69406" b="1849"/>
          <a:stretch/>
        </p:blipFill>
        <p:spPr>
          <a:xfrm>
            <a:off x="1139853" y="2319654"/>
            <a:ext cx="716058" cy="615537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62063" y="481364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869572" y="506785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2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26821F6-4B39-5784-61DF-0A5D32D48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7627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기린의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다리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92D3FA56-18E5-6221-4621-131291B6D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8BBF42B3-448D-D3D7-03B2-CECA370D4D82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3" name="그림 2" descr="픽셀이(가) 표시된 사진&#10;&#10;자동 생성된 설명">
            <a:extLst>
              <a:ext uri="{FF2B5EF4-FFF2-40B4-BE49-F238E27FC236}">
                <a16:creationId xmlns:a16="http://schemas.microsoft.com/office/drawing/2014/main" id="{DEA39781-0AD8-5A86-93D3-1E8BC24A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3" y="2190068"/>
            <a:ext cx="1091865" cy="12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F5243E-244C-6E49-76B3-74396D40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66003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거북이의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징검다리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3E25F3B2-9BFF-D770-C83A-44FF563EE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6D302818-4120-34DC-B9A7-82B961F11C6C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픽셀이(가) 표시된 사진&#10;&#10;자동 생성된 설명">
            <a:extLst>
              <a:ext uri="{FF2B5EF4-FFF2-40B4-BE49-F238E27FC236}">
                <a16:creationId xmlns:a16="http://schemas.microsoft.com/office/drawing/2014/main" id="{0C4C1B65-0EB3-BD7F-CD29-8590E7A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74"/>
          <a:stretch/>
        </p:blipFill>
        <p:spPr>
          <a:xfrm>
            <a:off x="941292" y="2571750"/>
            <a:ext cx="1174947" cy="6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34883"/>
              </p:ext>
            </p:extLst>
          </p:nvPr>
        </p:nvGraphicFramePr>
        <p:xfrm>
          <a:off x="932328" y="1150624"/>
          <a:ext cx="7125701" cy="209075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문이 현재 위치한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문이 현재 위치한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pic>
        <p:nvPicPr>
          <p:cNvPr id="6" name="그림 5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7" y="2142431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35086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8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028AFA-2472-759A-2FC0-FFBD03D02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61311"/>
              </p:ext>
            </p:extLst>
          </p:nvPr>
        </p:nvGraphicFramePr>
        <p:xfrm>
          <a:off x="932328" y="1150624"/>
          <a:ext cx="7125701" cy="209075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Red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 현재 위치한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 현재 위치한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Red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Red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3BC948F7-5E63-591E-05CD-EE8282EB4F16}"/>
              </a:ext>
            </a:extLst>
          </p:cNvPr>
          <p:cNvSpPr/>
          <p:nvPr/>
        </p:nvSpPr>
        <p:spPr>
          <a:xfrm>
            <a:off x="1391078" y="2255575"/>
            <a:ext cx="234462" cy="2344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6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3166B0-F50B-B943-F8B1-B4CC5B1A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84166"/>
              </p:ext>
            </p:extLst>
          </p:nvPr>
        </p:nvGraphicFramePr>
        <p:xfrm>
          <a:off x="932328" y="1150624"/>
          <a:ext cx="7125701" cy="209075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Green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Green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 현재 위치한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 현재 위치한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Green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Green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58B8EBD-E5CC-5211-9BA0-7FD04640F2A3}"/>
              </a:ext>
            </a:extLst>
          </p:cNvPr>
          <p:cNvSpPr/>
          <p:nvPr/>
        </p:nvSpPr>
        <p:spPr>
          <a:xfrm>
            <a:off x="1390124" y="2242893"/>
            <a:ext cx="234462" cy="2344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8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21259"/>
              </p:ext>
            </p:extLst>
          </p:nvPr>
        </p:nvGraphicFramePr>
        <p:xfrm>
          <a:off x="977151" y="8848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pike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622711"/>
                  </a:ext>
                </a:extLst>
              </a:tr>
            </a:tbl>
          </a:graphicData>
        </a:graphic>
      </p:graphicFrame>
      <p:pic>
        <p:nvPicPr>
          <p:cNvPr id="2" name="그림 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138886A1-8D3D-B0C7-FF67-A3D8097D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56" y="1342889"/>
            <a:ext cx="540636" cy="681939"/>
          </a:xfrm>
          <a:prstGeom prst="rect">
            <a:avLst/>
          </a:prstGeom>
        </p:spPr>
      </p:pic>
      <p:pic>
        <p:nvPicPr>
          <p:cNvPr id="7" name="그림 6" descr="상징이(가) 표시된 사진&#10;&#10;자동 생성된 설명">
            <a:extLst>
              <a:ext uri="{FF2B5EF4-FFF2-40B4-BE49-F238E27FC236}">
                <a16:creationId xmlns:a16="http://schemas.microsoft.com/office/drawing/2014/main" id="{0785B95D-F188-24C6-CBE3-7C32F398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28" y="2482880"/>
            <a:ext cx="811892" cy="349954"/>
          </a:xfrm>
          <a:prstGeom prst="rect">
            <a:avLst/>
          </a:prstGeom>
        </p:spPr>
      </p:pic>
      <p:sp>
        <p:nvSpPr>
          <p:cNvPr id="6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45142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sp>
        <p:nvSpPr>
          <p:cNvPr id="8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30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4F98DF-0F80-1C86-0036-8C5A9999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6606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Sharp_U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생명이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F7B65DA3-93D7-F726-DC71-D4ABD2C2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96" y="2571750"/>
            <a:ext cx="540636" cy="681939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000ADB7C-5C2F-FB14-12E2-A68E07FC1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DAE0B28A-D036-216A-F20A-056FBEFAACA1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68FE0F-23B5-79E4-5926-5044D28E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90367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화살의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목숨이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29A7328A-0A62-3DAC-9488-1D73CEF7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28" y="2709392"/>
            <a:ext cx="811892" cy="349954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B8FF07FD-C385-21B1-9489-B4F0F4459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F2002EE4-EAEE-B822-8A58-1139AF3EA55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 dirty="0">
                <a:latin typeface="Press Start 2P" panose="020B0600000101010101" charset="0"/>
              </a:rPr>
              <a:t>Data</a:t>
            </a:r>
            <a:r>
              <a:rPr lang="en-US" altLang="ko-KR" dirty="0">
                <a:latin typeface="Press Start 2P" panose="020B0600000101010101" charset="0"/>
              </a:rPr>
              <a:t> </a:t>
            </a:r>
            <a:r>
              <a:rPr lang="en-US" altLang="ko-KR" sz="2000" dirty="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4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 제목 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Rescue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스토리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놀이공원에서 탈출한 동물들을 회수하라는 명령을 받은 직원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여러 함정을 돌파하면서 동물을 회수 후 놀이공원으로 돌아가야 한다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하지만 직원은 돌아가지 않고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그대로 계속 앞으로 나아가면서 동물들을 구해내고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직원이 무슨 의도로 이런 행동을 하는지는 엔딩까지 가야 알아낼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66D499-0D31-ECB3-9C0C-D5D69A7D88B3}"/>
              </a:ext>
            </a:extLst>
          </p:cNvPr>
          <p:cNvSpPr>
            <a:spLocks noGrp="1"/>
          </p:cNvSpPr>
          <p:nvPr/>
        </p:nvSpPr>
        <p:spPr>
          <a:xfrm>
            <a:off x="2821888" y="1867406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구출 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/ 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불법 탈환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endParaRPr kumimoji="0" lang="ko-KR" altLang="en-US" sz="11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1" name="그림 10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7821789E-C6A4-16EB-AC05-C6F33232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11" t="49339" r="68182" b="-1614"/>
          <a:stretch/>
        </p:blipFill>
        <p:spPr>
          <a:xfrm>
            <a:off x="6369306" y="1341994"/>
            <a:ext cx="578301" cy="99741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5905EBA-D5CE-9241-0910-380FBA8FB072}"/>
              </a:ext>
            </a:extLst>
          </p:cNvPr>
          <p:cNvSpPr>
            <a:spLocks noGrp="1"/>
          </p:cNvSpPr>
          <p:nvPr/>
        </p:nvSpPr>
        <p:spPr>
          <a:xfrm>
            <a:off x="6643865" y="1570758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(</a:t>
            </a: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)</a:t>
            </a:r>
            <a:endParaRPr kumimoji="0" lang="ko-KR" altLang="en-US" sz="12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4" name="그래픽 13" descr="수신기 단색으로 채워진">
            <a:extLst>
              <a:ext uri="{FF2B5EF4-FFF2-40B4-BE49-F238E27FC236}">
                <a16:creationId xmlns:a16="http://schemas.microsoft.com/office/drawing/2014/main" id="{96171736-EF29-45C3-209F-A80D3356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259" y="1518223"/>
            <a:ext cx="914400" cy="914400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F62EF51-32ED-E8B9-7573-16DEA93CD781}"/>
              </a:ext>
            </a:extLst>
          </p:cNvPr>
          <p:cNvSpPr/>
          <p:nvPr/>
        </p:nvSpPr>
        <p:spPr>
          <a:xfrm>
            <a:off x="4876543" y="822338"/>
            <a:ext cx="1386038" cy="748420"/>
          </a:xfrm>
          <a:prstGeom prst="wedgeRectCallout">
            <a:avLst>
              <a:gd name="adj1" fmla="val -30555"/>
              <a:gd name="adj2" fmla="val 7921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도망친 동물을 회수하라</a:t>
            </a:r>
          </a:p>
        </p:txBody>
      </p:sp>
    </p:spTree>
    <p:extLst>
      <p:ext uri="{BB962C8B-B14F-4D97-AF65-F5344CB8AC3E}">
        <p14:creationId xmlns:p14="http://schemas.microsoft.com/office/powerpoint/2010/main" val="22276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0;p35">
            <a:extLst>
              <a:ext uri="{FF2B5EF4-FFF2-40B4-BE49-F238E27FC236}">
                <a16:creationId xmlns:a16="http://schemas.microsoft.com/office/drawing/2014/main" id="{CED86330-8BD9-AB56-20E4-0E3DA2F73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F702DD77-90DF-AC6B-C01A-D14C42756918}"/>
              </a:ext>
            </a:extLst>
          </p:cNvPr>
          <p:cNvSpPr txBox="1">
            <a:spLocks/>
          </p:cNvSpPr>
          <p:nvPr/>
        </p:nvSpPr>
        <p:spPr>
          <a:xfrm>
            <a:off x="1335207" y="1065370"/>
            <a:ext cx="6473586" cy="263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4000" dirty="0">
                <a:latin typeface="Press Start 2P" panose="020B0600000101010101" charset="0"/>
              </a:rPr>
              <a:t>Q &amp; A</a:t>
            </a:r>
            <a:r>
              <a:rPr lang="en-US" altLang="ko-KR" sz="2000" dirty="0">
                <a:latin typeface="Press Start 2P" panose="020B0600000101010101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71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5F6C5-BE07-9AE1-DA0F-3C0B5EB3BB1E}"/>
              </a:ext>
            </a:extLst>
          </p:cNvPr>
          <p:cNvSpPr txBox="1"/>
          <p:nvPr/>
        </p:nvSpPr>
        <p:spPr>
          <a:xfrm>
            <a:off x="1940560" y="2217807"/>
            <a:ext cx="611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  <a:latin typeface="Press Start 2P" panose="020B0600000101010101" charset="0"/>
              </a:rPr>
              <a:t>Thank You!</a:t>
            </a:r>
            <a:endParaRPr lang="ko-KR" altLang="en-US" sz="4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목표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진행 중 획득한 동물을 특정 상황에 맞게 활용하여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숨겨진 함정들을 피하고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클리어 조건인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문을 통과하여 다음 스테이지로 넘어가라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컨셉 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:“Fake”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단순해 보이는 함정이 이중 함정이거나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다음 단계로 넘어가는 문이 사실 함정일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또한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UI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가 적으로 돌변해서 플레이어에게 돌진하는 등 예상치 못한 상황으로 플레이어를 당황하게 만든다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특징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싱글 플레이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2D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기반 도트 게임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지능적 함정 패턴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다양한 클리어 조건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펫 시스템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953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1607419"/>
            <a:ext cx="7196066" cy="333413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비슷한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플레이어가 수도 없이 죽어가면서 숨겨진 함정을 극복해 냄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 err="1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차별점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동물의 특성을 활용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5" name="Google Shape;976;p35">
            <a:extLst>
              <a:ext uri="{FF2B5EF4-FFF2-40B4-BE49-F238E27FC236}">
                <a16:creationId xmlns:a16="http://schemas.microsoft.com/office/drawing/2014/main" id="{D4FEFB48-6C41-FEAC-77B3-DF998EA5E68D}"/>
              </a:ext>
            </a:extLst>
          </p:cNvPr>
          <p:cNvSpPr txBox="1">
            <a:spLocks/>
          </p:cNvSpPr>
          <p:nvPr/>
        </p:nvSpPr>
        <p:spPr>
          <a:xfrm>
            <a:off x="866693" y="43799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pic>
        <p:nvPicPr>
          <p:cNvPr id="1030" name="Picture 6" descr="고양이 마리오 - 플래시게임 | 와플래시 게임 아카이브">
            <a:extLst>
              <a:ext uri="{FF2B5EF4-FFF2-40B4-BE49-F238E27FC236}">
                <a16:creationId xmlns:a16="http://schemas.microsoft.com/office/drawing/2014/main" id="{6E7D0FFC-D006-4A76-2DA6-92E97620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59" y="1004572"/>
            <a:ext cx="1663618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vel Devil">
            <a:extLst>
              <a:ext uri="{FF2B5EF4-FFF2-40B4-BE49-F238E27FC236}">
                <a16:creationId xmlns:a16="http://schemas.microsoft.com/office/drawing/2014/main" id="{F909BB9D-752D-53AA-A38A-489DA7B5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01" y="1004572"/>
            <a:ext cx="2798532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29E9571E-797F-F72B-6318-16E49821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797" r="69406" b="1849"/>
          <a:stretch/>
        </p:blipFill>
        <p:spPr>
          <a:xfrm>
            <a:off x="4493897" y="3170755"/>
            <a:ext cx="929037" cy="798618"/>
          </a:xfrm>
          <a:prstGeom prst="rect">
            <a:avLst/>
          </a:prstGeom>
        </p:spPr>
      </p:pic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4F16BDAA-CC28-C2B9-A133-15B700B1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0574"/>
          <a:stretch/>
        </p:blipFill>
        <p:spPr>
          <a:xfrm>
            <a:off x="3493134" y="3961118"/>
            <a:ext cx="1537961" cy="895419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CBFA7ED7-DF72-5E53-E3E2-A7DEB9527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287" y="3232219"/>
            <a:ext cx="1537961" cy="18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5831980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Intro-Development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언어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C++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VS 2022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그림 2" descr="그래픽, 다채로움, 보라색, 라일락이(가) 표시된 사진&#10;&#10;자동 생성된 설명">
            <a:extLst>
              <a:ext uri="{FF2B5EF4-FFF2-40B4-BE49-F238E27FC236}">
                <a16:creationId xmlns:a16="http://schemas.microsoft.com/office/drawing/2014/main" id="{067B2345-3391-9C2F-7D9A-7F7BBE1E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01" y="2120974"/>
            <a:ext cx="2949286" cy="1657499"/>
          </a:xfrm>
          <a:prstGeom prst="rect">
            <a:avLst/>
          </a:prstGeom>
        </p:spPr>
      </p:pic>
      <p:pic>
        <p:nvPicPr>
          <p:cNvPr id="7" name="그림 6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E1491870-D7C6-E727-7290-C47857B4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308" y="2268070"/>
            <a:ext cx="1213092" cy="13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4" name="그림 33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F03F097D-2DB4-A56F-6A72-F1379D71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0025" t="49097" r="33788" b="-579"/>
            <a:stretch/>
          </p:blipFill>
          <p:spPr>
            <a:xfrm>
              <a:off x="3668886" y="3297349"/>
              <a:ext cx="599826" cy="464128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0241" t="-2275" r="34830" b="50000"/>
            <a:stretch/>
          </p:blipFill>
          <p:spPr>
            <a:xfrm>
              <a:off x="4313667" y="3110753"/>
              <a:ext cx="399073" cy="68829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8B775-522F-A351-E4C3-5753FDEF09C5}"/>
              </a:ext>
            </a:extLst>
          </p:cNvPr>
          <p:cNvSpPr/>
          <p:nvPr/>
        </p:nvSpPr>
        <p:spPr>
          <a:xfrm>
            <a:off x="1485085" y="2324501"/>
            <a:ext cx="990600" cy="1436976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963;p33">
            <a:extLst>
              <a:ext uri="{FF2B5EF4-FFF2-40B4-BE49-F238E27FC236}">
                <a16:creationId xmlns:a16="http://schemas.microsoft.com/office/drawing/2014/main" id="{F248B9F2-4FA7-73FA-5ED5-C6172B243E80}"/>
              </a:ext>
            </a:extLst>
          </p:cNvPr>
          <p:cNvSpPr txBox="1">
            <a:spLocks/>
          </p:cNvSpPr>
          <p:nvPr/>
        </p:nvSpPr>
        <p:spPr>
          <a:xfrm>
            <a:off x="1753362" y="2056968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1.Start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2.Options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3.Exit</a:t>
            </a:r>
          </a:p>
        </p:txBody>
      </p:sp>
      <p:sp>
        <p:nvSpPr>
          <p:cNvPr id="19" name="Google Shape;965;p33">
            <a:extLst>
              <a:ext uri="{FF2B5EF4-FFF2-40B4-BE49-F238E27FC236}">
                <a16:creationId xmlns:a16="http://schemas.microsoft.com/office/drawing/2014/main" id="{4FEA7369-6BA2-3E69-1B23-C23DB8D71413}"/>
              </a:ext>
            </a:extLst>
          </p:cNvPr>
          <p:cNvSpPr txBox="1">
            <a:spLocks/>
          </p:cNvSpPr>
          <p:nvPr/>
        </p:nvSpPr>
        <p:spPr>
          <a:xfrm>
            <a:off x="713100" y="1263186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4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Rescue</a:t>
            </a:r>
          </a:p>
        </p:txBody>
      </p:sp>
      <p:pic>
        <p:nvPicPr>
          <p:cNvPr id="20" name="그림 19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C3714E3A-BBD7-3576-B61C-297B14F39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179" y="3174171"/>
            <a:ext cx="495399" cy="624879"/>
          </a:xfrm>
          <a:prstGeom prst="rect">
            <a:avLst/>
          </a:prstGeom>
        </p:spPr>
      </p:pic>
      <p:sp>
        <p:nvSpPr>
          <p:cNvPr id="21" name="Google Shape;976;p35">
            <a:extLst>
              <a:ext uri="{FF2B5EF4-FFF2-40B4-BE49-F238E27FC236}">
                <a16:creationId xmlns:a16="http://schemas.microsoft.com/office/drawing/2014/main" id="{AC42CC6C-6475-6543-23C8-00CC94756D69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200</a:t>
                </a:r>
                <a:endParaRPr lang="ko-KR" altLang="en-US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30</a:t>
                </a:r>
                <a:endParaRPr lang="ko-KR" altLang="en-US" b="1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b="1"/>
                  <a:t>75</a:t>
                </a:r>
                <a:endParaRPr lang="ko-KR" altLang="en-US" sz="1400" b="1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C8FFB5-4C03-03F1-5EDD-24FD58128C32}"/>
                </a:ext>
              </a:extLst>
            </p:cNvPr>
            <p:cNvSpPr txBox="1"/>
            <p:nvPr/>
          </p:nvSpPr>
          <p:spPr>
            <a:xfrm>
              <a:off x="2388885" y="2040988"/>
              <a:ext cx="2109881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제한 시간 내에 스테이지 통과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396812" y="2807364"/>
              <a:ext cx="1805046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플레이어 조작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좌우이동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A D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문 상호작용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W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점프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Space Bar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동물사용 숫자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1, 2</a:t>
              </a: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E48A1896-0927-18B5-CE05-79073C0351E5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676F1-9E5C-8074-B6C9-12FD1B3B10D4}"/>
              </a:ext>
            </a:extLst>
          </p:cNvPr>
          <p:cNvSpPr txBox="1"/>
          <p:nvPr/>
        </p:nvSpPr>
        <p:spPr>
          <a:xfrm>
            <a:off x="6111805" y="4066204"/>
            <a:ext cx="1430672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  <a:latin typeface="+mj-ea"/>
                <a:ea typeface="+mj-ea"/>
              </a:rPr>
              <a:t>현재 스테이지 번호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DB24CB-0ABE-3316-83C3-5F2669A170C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2B1AEF-3D3B-5B47-E08E-1A370676D454}"/>
                </a:ext>
              </a:extLst>
            </p:cNvPr>
            <p:cNvSpPr txBox="1"/>
            <p:nvPr/>
          </p:nvSpPr>
          <p:spPr>
            <a:xfrm>
              <a:off x="2617762" y="1408863"/>
              <a:ext cx="1827786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타이머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각 스테이지마다 부여된 제한 시간으로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0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이 되면 게임 오버로 타이틀 화면으로 이동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088F53-2DFE-5F72-16B8-018043B1C085}"/>
                </a:ext>
              </a:extLst>
            </p:cNvPr>
            <p:cNvSpPr txBox="1"/>
            <p:nvPr/>
          </p:nvSpPr>
          <p:spPr>
            <a:xfrm>
              <a:off x="485743" y="1406366"/>
              <a:ext cx="1494250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골드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플레이어가 현 스테이지에서 보유중인 골드로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꺼낼 때 소비</a:t>
              </a:r>
            </a:p>
          </p:txBody>
        </p: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3DE0C8-1ACF-0852-5A7E-CE12F6354B09}"/>
                </a:ext>
              </a:extLst>
            </p:cNvPr>
            <p:cNvSpPr txBox="1"/>
            <p:nvPr/>
          </p:nvSpPr>
          <p:spPr>
            <a:xfrm>
              <a:off x="2617762" y="2386229"/>
              <a:ext cx="1827786" cy="746358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함정</a:t>
              </a: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플레이어를 위협하는 함정으로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플레이어와 닿게 되면 하트를 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-1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씩 차감한다</a:t>
              </a:r>
              <a:endParaRPr lang="en-US" altLang="ko-KR" sz="10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169843-E642-CDEF-4065-8FE31D1CCF5D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A6D377-0B74-4D21-6A51-487EFA0FAD65}"/>
                </a:ext>
              </a:extLst>
            </p:cNvPr>
            <p:cNvSpPr txBox="1"/>
            <p:nvPr/>
          </p:nvSpPr>
          <p:spPr>
            <a:xfrm>
              <a:off x="1276374" y="3841532"/>
              <a:ext cx="314643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 보유 창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플레이어는 찾아낸 동물을 소지할 수 있으며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사용 시 플레이어 위치에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동물 아이콘 아래에 적힌 숫자만큼 보유 골드 차감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FE747B3-3831-DC6B-42CA-AE92DC978113}"/>
              </a:ext>
            </a:extLst>
          </p:cNvPr>
          <p:cNvSpPr txBox="1"/>
          <p:nvPr/>
        </p:nvSpPr>
        <p:spPr>
          <a:xfrm>
            <a:off x="6571203" y="2413918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적색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아직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미충족</a:t>
            </a:r>
            <a:endParaRPr lang="ko-KR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0B7DB-3D1D-D65A-146E-F5B10E7E6407}"/>
              </a:ext>
            </a:extLst>
          </p:cNvPr>
          <p:cNvSpPr txBox="1"/>
          <p:nvPr/>
        </p:nvSpPr>
        <p:spPr>
          <a:xfrm>
            <a:off x="6035835" y="1422084"/>
            <a:ext cx="2853996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하트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플레이어 목숨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스테이지마다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부여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함정에 부딪치면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차감 후 스테이지 시작자리로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돌아감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 모두 소진 시 게임오버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타이틀 화면으로 이동</a:t>
            </a: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2D1F621E-4094-153F-38EA-AA3CAEC092B0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DA2AD0-9CA3-60E1-FCFA-6D9BCB1D2D4F}"/>
              </a:ext>
            </a:extLst>
          </p:cNvPr>
          <p:cNvSpPr txBox="1"/>
          <p:nvPr/>
        </p:nvSpPr>
        <p:spPr>
          <a:xfrm>
            <a:off x="5994843" y="3856712"/>
            <a:ext cx="2162624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넘어가는 문으로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조건을 충족 후 문에 접촉 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E8AC3-EEA3-8866-3A57-36983418BAEC}"/>
              </a:ext>
            </a:extLst>
          </p:cNvPr>
          <p:cNvSpPr/>
          <p:nvPr/>
        </p:nvSpPr>
        <p:spPr>
          <a:xfrm>
            <a:off x="1485085" y="709665"/>
            <a:ext cx="6162757" cy="67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7DE181D-BD3A-A7BD-A24D-0EE127AE113D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4616348" y="3167892"/>
            <a:ext cx="423411" cy="352799"/>
          </a:xfrm>
          <a:prstGeom prst="bentConnector2">
            <a:avLst/>
          </a:prstGeom>
          <a:ln w="57150">
            <a:solidFill>
              <a:srgbClr val="83838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999</Words>
  <Application>Microsoft Office PowerPoint</Application>
  <PresentationFormat>화면 슬라이드 쇼(16:9)</PresentationFormat>
  <Paragraphs>397</Paragraphs>
  <Slides>31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Press Start 2P</vt:lpstr>
      <vt:lpstr>Proxima Nova</vt:lpstr>
      <vt:lpstr>Proxima Nova Semibold</vt:lpstr>
      <vt:lpstr>Arial</vt:lpstr>
      <vt:lpstr>Maven Pro</vt:lpstr>
      <vt:lpstr>HY견고딕</vt:lpstr>
      <vt:lpstr>Super Pixel Vintage Gaming by Slidesgo</vt:lpstr>
      <vt:lpstr>Slidesgo Final Pages</vt:lpstr>
      <vt:lpstr>1.Start 2.Options 3.Exit</vt:lpstr>
      <vt:lpstr>Index</vt:lpstr>
      <vt:lpstr>Intro</vt:lpstr>
      <vt:lpstr>Intro</vt:lpstr>
      <vt:lpstr>01</vt:lpstr>
      <vt:lpstr>Intro-Development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Flow Chart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PowerPoint 프레젠테이션</vt:lpstr>
      <vt:lpstr>PowerPoint 프레젠테이션</vt:lpstr>
      <vt:lpstr>Data Table</vt:lpstr>
      <vt:lpstr>04</vt:lpstr>
      <vt:lpstr>04</vt:lpstr>
      <vt:lpstr>05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dog</dc:title>
  <cp:lastModifiedBy>동환 김</cp:lastModifiedBy>
  <cp:revision>150</cp:revision>
  <dcterms:modified xsi:type="dcterms:W3CDTF">2024-10-15T02:04:27Z</dcterms:modified>
</cp:coreProperties>
</file>