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Apr 29 2020 16:20:19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c1b8-e58e-2a9d-ccb8-d4d5ae84abc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b3c3da-7b1f-0879-f414-f367da21848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65a902-074a-4db9-adaa-cc75b1049a8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38a4da0-c353-11e9-83b6-a36a57a97a0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2020-04-29T16:20:37.812Z</dcterms:created>
  <dcterms:modified xsi:type="dcterms:W3CDTF">2020-04-29T16:20:37.812Z</dcterms:modified>
</cp:coreProperties>
</file>