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29 2020 16:27:20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0e0f30-a061-11e8-9dfc-536f3b15860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w-log-collecto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cx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a64cf0-5cf3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24d3260-5cf4-11e9-90a2-37a496589af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6f2197-9f9a-44f4-9463-f17ec64c672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f9be306-ada9-4be4-8220-b666668d9c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4a429f4-a2f2-40e3-b155-29242c8f51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B04BA5-25BB-4E52-AAE5-9C7BEF86543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load-balanc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b3c3da-7b1f-0879-f414-f367da21848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1472b0-6b8b-11e9-a537-057f512693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e17eb6f-6e2a-4b33-95ef-83bffe0833f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932737c-e24b-4836-9e37-d8cead92231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b6393bc-7d81-446b-9728-61b704f6eca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network-ac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1a901ac-fb7d-9b6e-eb25-14e75a20c4c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2020-07-29T16:27:37.157Z</dcterms:created>
  <dcterms:modified xsi:type="dcterms:W3CDTF">2020-07-29T16:27:37.157Z</dcterms:modified>
</cp:coreProperties>
</file>