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Feb 19 2020 16:16:34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2020-02-19T16:16:48.301Z</dcterms:created>
  <dcterms:modified xsi:type="dcterms:W3CDTF">2020-02-19T16:16:48.301Z</dcterms:modified>
</cp:coreProperties>
</file>