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Apr 30 2021 19:15:26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517bf0-88ba-11ea-a52e-91aeb42a401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schematic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bc0cdb0-af2a-11ea-98c7-29e5db82264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ee2b5a9-fee8-419f-a8be-510bd12de9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endpoint-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2021-04-30T19:15:47.900Z</dcterms:created>
  <dcterms:modified xsi:type="dcterms:W3CDTF">2021-04-30T19:15:47.900Z</dcterms:modified>
</cp:coreProperties>
</file>