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May 31 2021 08:24:57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8.png" Type="http://schemas.openxmlformats.org/officeDocument/2006/relationships/image"/><Relationship Id="rId2" Target="../media/image319.png" Type="http://schemas.openxmlformats.org/officeDocument/2006/relationships/image"/><Relationship Id="rId3" Target="../media/image320.png" Type="http://schemas.openxmlformats.org/officeDocument/2006/relationships/image"/><Relationship Id="rId4" Target="../media/image321.png" Type="http://schemas.openxmlformats.org/officeDocument/2006/relationships/image"/><Relationship Id="rId5" Target="../media/image322.png" Type="http://schemas.openxmlformats.org/officeDocument/2006/relationships/image"/><Relationship Id="rId6" Target="../media/image323.png" Type="http://schemas.openxmlformats.org/officeDocument/2006/relationships/image"/><Relationship Id="rId7" Target="../media/image324.png" Type="http://schemas.openxmlformats.org/officeDocument/2006/relationships/image"/><Relationship Id="rId8" Target="../media/image325.png" Type="http://schemas.openxmlformats.org/officeDocument/2006/relationships/image"/><Relationship Id="rId9" Target="../media/image326.png" Type="http://schemas.openxmlformats.org/officeDocument/2006/relationships/image"/><Relationship Id="rId10" Target="../media/image327.png" Type="http://schemas.openxmlformats.org/officeDocument/2006/relationships/image"/><Relationship Id="rId11" Target="../media/image328.png" Type="http://schemas.openxmlformats.org/officeDocument/2006/relationships/image"/><Relationship Id="rId12" Target="../media/image329.png" Type="http://schemas.openxmlformats.org/officeDocument/2006/relationships/image"/><Relationship Id="rId13" Target="../media/image330.png" Type="http://schemas.openxmlformats.org/officeDocument/2006/relationships/image"/><Relationship Id="rId14" Target="../media/image331.png" Type="http://schemas.openxmlformats.org/officeDocument/2006/relationships/image"/><Relationship Id="rId15" Target="../media/image332.png" Type="http://schemas.openxmlformats.org/officeDocument/2006/relationships/image"/><Relationship Id="rId16" Target="../media/image333.png" Type="http://schemas.openxmlformats.org/officeDocument/2006/relationships/image"/><Relationship Id="rId17" Target="../media/image334.png" Type="http://schemas.openxmlformats.org/officeDocument/2006/relationships/image"/><Relationship Id="rId18" Target="../media/image335.png" Type="http://schemas.openxmlformats.org/officeDocument/2006/relationships/image"/><Relationship Id="rId19" Target="../media/image336.png" Type="http://schemas.openxmlformats.org/officeDocument/2006/relationships/image"/><Relationship Id="rId20" Target="../media/image337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8.png" Type="http://schemas.openxmlformats.org/officeDocument/2006/relationships/image"/><Relationship Id="rId2" Target="../media/image339.png" Type="http://schemas.openxmlformats.org/officeDocument/2006/relationships/image"/><Relationship Id="rId3" Target="../media/image340.png" Type="http://schemas.openxmlformats.org/officeDocument/2006/relationships/image"/><Relationship Id="rId4" Target="../media/image341.png" Type="http://schemas.openxmlformats.org/officeDocument/2006/relationships/image"/><Relationship Id="rId5" Target="../media/image342.png" Type="http://schemas.openxmlformats.org/officeDocument/2006/relationships/image"/><Relationship Id="rId6" Target="../media/image343.png" Type="http://schemas.openxmlformats.org/officeDocument/2006/relationships/image"/><Relationship Id="rId7" Target="../media/image344.png" Type="http://schemas.openxmlformats.org/officeDocument/2006/relationships/image"/><Relationship Id="rId8" Target="../media/image345.png" Type="http://schemas.openxmlformats.org/officeDocument/2006/relationships/image"/><Relationship Id="rId9" Target="../media/image346.png" Type="http://schemas.openxmlformats.org/officeDocument/2006/relationships/image"/><Relationship Id="rId10" Target="../media/image347.png" Type="http://schemas.openxmlformats.org/officeDocument/2006/relationships/image"/><Relationship Id="rId11" Target="../media/image348.png" Type="http://schemas.openxmlformats.org/officeDocument/2006/relationships/image"/><Relationship Id="rId12" Target="../media/image349.png" Type="http://schemas.openxmlformats.org/officeDocument/2006/relationships/image"/><Relationship Id="rId13" Target="../media/image350.png" Type="http://schemas.openxmlformats.org/officeDocument/2006/relationships/image"/><Relationship Id="rId14" Target="../media/image351.png" Type="http://schemas.openxmlformats.org/officeDocument/2006/relationships/image"/><Relationship Id="rId15" Target="../media/image352.png" Type="http://schemas.openxmlformats.org/officeDocument/2006/relationships/image"/><Relationship Id="rId16" Target="../media/image35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4.png" Type="http://schemas.openxmlformats.org/officeDocument/2006/relationships/image"/><Relationship Id="rId2" Target="../media/image355.png" Type="http://schemas.openxmlformats.org/officeDocument/2006/relationships/image"/><Relationship Id="rId3" Target="../media/image356.png" Type="http://schemas.openxmlformats.org/officeDocument/2006/relationships/image"/><Relationship Id="rId4" Target="../media/image357.png" Type="http://schemas.openxmlformats.org/officeDocument/2006/relationships/image"/><Relationship Id="rId5" Target="../media/image358.png" Type="http://schemas.openxmlformats.org/officeDocument/2006/relationships/image"/><Relationship Id="rId6" Target="../media/image359.png" Type="http://schemas.openxmlformats.org/officeDocument/2006/relationships/image"/><Relationship Id="rId7" Target="../media/image360.png" Type="http://schemas.openxmlformats.org/officeDocument/2006/relationships/image"/><Relationship Id="rId8" Target="../media/image361.png" Type="http://schemas.openxmlformats.org/officeDocument/2006/relationships/image"/><Relationship Id="rId9" Target="../media/image362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media/image368.png" Type="http://schemas.openxmlformats.org/officeDocument/2006/relationships/image"/><Relationship Id="rId7" Target="../media/image369.png" Type="http://schemas.openxmlformats.org/officeDocument/2006/relationships/image"/><Relationship Id="rId8" Target="../media/image370.png" Type="http://schemas.openxmlformats.org/officeDocument/2006/relationships/image"/><Relationship Id="rId9" Target="../media/image371.png" Type="http://schemas.openxmlformats.org/officeDocument/2006/relationships/image"/><Relationship Id="rId10" Target="../media/image372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3.png" Type="http://schemas.openxmlformats.org/officeDocument/2006/relationships/image"/><Relationship Id="rId2" Target="../media/image374.png" Type="http://schemas.openxmlformats.org/officeDocument/2006/relationships/image"/><Relationship Id="rId3" Target="../media/image375.png" Type="http://schemas.openxmlformats.org/officeDocument/2006/relationships/image"/><Relationship Id="rId4" Target="../media/image376.png" Type="http://schemas.openxmlformats.org/officeDocument/2006/relationships/image"/><Relationship Id="rId5" Target="../media/image377.png" Type="http://schemas.openxmlformats.org/officeDocument/2006/relationships/image"/><Relationship Id="rId6" Target="../media/image378.png" Type="http://schemas.openxmlformats.org/officeDocument/2006/relationships/image"/><Relationship Id="rId7" Target="../media/image379.png" Type="http://schemas.openxmlformats.org/officeDocument/2006/relationships/image"/><Relationship Id="rId8" Target="../media/image380.png" Type="http://schemas.openxmlformats.org/officeDocument/2006/relationships/image"/><Relationship Id="rId9" Target="../media/image381.png" Type="http://schemas.openxmlformats.org/officeDocument/2006/relationships/image"/><Relationship Id="rId10" Target="../media/image382.png" Type="http://schemas.openxmlformats.org/officeDocument/2006/relationships/image"/><Relationship Id="rId11" Target="../media/image383.png" Type="http://schemas.openxmlformats.org/officeDocument/2006/relationships/image"/><Relationship Id="rId12" Target="../media/image384.png" Type="http://schemas.openxmlformats.org/officeDocument/2006/relationships/image"/><Relationship Id="rId13" Target="../media/image385.png" Type="http://schemas.openxmlformats.org/officeDocument/2006/relationships/image"/><Relationship Id="rId14" Target="../media/image386.png" Type="http://schemas.openxmlformats.org/officeDocument/2006/relationships/image"/><Relationship Id="rId15" Target="../media/image387.png" Type="http://schemas.openxmlformats.org/officeDocument/2006/relationships/image"/><Relationship Id="rId16" Target="../media/image388.png" Type="http://schemas.openxmlformats.org/officeDocument/2006/relationships/image"/><Relationship Id="rId17" Target="../media/image389.png" Type="http://schemas.openxmlformats.org/officeDocument/2006/relationships/image"/><Relationship Id="rId18" Target="../media/image390.png" Type="http://schemas.openxmlformats.org/officeDocument/2006/relationships/image"/><Relationship Id="rId19" Target="../media/image391.png" Type="http://schemas.openxmlformats.org/officeDocument/2006/relationships/image"/><Relationship Id="rId20" Target="../media/image392.png" Type="http://schemas.openxmlformats.org/officeDocument/2006/relationships/image"/><Relationship Id="rId21" Target="../media/image393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4.png" Type="http://schemas.openxmlformats.org/officeDocument/2006/relationships/image"/><Relationship Id="rId2" Target="../media/image395.png" Type="http://schemas.openxmlformats.org/officeDocument/2006/relationships/image"/><Relationship Id="rId3" Target="../media/image396.png" Type="http://schemas.openxmlformats.org/officeDocument/2006/relationships/image"/><Relationship Id="rId4" Target="../media/image397.png" Type="http://schemas.openxmlformats.org/officeDocument/2006/relationships/image"/><Relationship Id="rId5" Target="../media/image398.png" Type="http://schemas.openxmlformats.org/officeDocument/2006/relationships/image"/><Relationship Id="rId6" Target="../media/image399.png" Type="http://schemas.openxmlformats.org/officeDocument/2006/relationships/image"/><Relationship Id="rId7" Target="../media/image400.png" Type="http://schemas.openxmlformats.org/officeDocument/2006/relationships/image"/><Relationship Id="rId8" Target="../media/image401.png" Type="http://schemas.openxmlformats.org/officeDocument/2006/relationships/image"/><Relationship Id="rId9" Target="../media/image402.png" Type="http://schemas.openxmlformats.org/officeDocument/2006/relationships/image"/><Relationship Id="rId10" Target="../media/image403.png" Type="http://schemas.openxmlformats.org/officeDocument/2006/relationships/image"/><Relationship Id="rId11" Target="../media/image404.png" Type="http://schemas.openxmlformats.org/officeDocument/2006/relationships/image"/><Relationship Id="rId12" Target="../media/image405.png" Type="http://schemas.openxmlformats.org/officeDocument/2006/relationships/image"/><Relationship Id="rId13" Target="../media/image406.png" Type="http://schemas.openxmlformats.org/officeDocument/2006/relationships/image"/><Relationship Id="rId14" Target="../media/image407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8.png" Type="http://schemas.openxmlformats.org/officeDocument/2006/relationships/image"/><Relationship Id="rId2" Target="../media/image409.png" Type="http://schemas.openxmlformats.org/officeDocument/2006/relationships/image"/><Relationship Id="rId3" Target="../media/image410.png" Type="http://schemas.openxmlformats.org/officeDocument/2006/relationships/image"/><Relationship Id="rId4" Target="../media/image411.png" Type="http://schemas.openxmlformats.org/officeDocument/2006/relationships/image"/><Relationship Id="rId5" Target="../media/image412.png" Type="http://schemas.openxmlformats.org/officeDocument/2006/relationships/image"/><Relationship Id="rId6" Target="../media/image413.png" Type="http://schemas.openxmlformats.org/officeDocument/2006/relationships/image"/><Relationship Id="rId7" Target="../media/image414.png" Type="http://schemas.openxmlformats.org/officeDocument/2006/relationships/image"/><Relationship Id="rId8" Target="../media/image415.png" Type="http://schemas.openxmlformats.org/officeDocument/2006/relationships/image"/><Relationship Id="rId9" Target="../media/image416.png" Type="http://schemas.openxmlformats.org/officeDocument/2006/relationships/image"/><Relationship Id="rId10" Target="../media/image417.png" Type="http://schemas.openxmlformats.org/officeDocument/2006/relationships/image"/><Relationship Id="rId11" Target="../media/image418.png" Type="http://schemas.openxmlformats.org/officeDocument/2006/relationships/image"/><Relationship Id="rId12" Target="../media/image419.png" Type="http://schemas.openxmlformats.org/officeDocument/2006/relationships/image"/><Relationship Id="rId13" Target="../media/image420.png" Type="http://schemas.openxmlformats.org/officeDocument/2006/relationships/image"/><Relationship Id="rId14" Target="../media/image421.png" Type="http://schemas.openxmlformats.org/officeDocument/2006/relationships/image"/><Relationship Id="rId15" Target="../media/image422.png" Type="http://schemas.openxmlformats.org/officeDocument/2006/relationships/image"/><Relationship Id="rId16" Target="../media/image42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6.png" Type="http://schemas.openxmlformats.org/officeDocument/2006/relationships/image"/><Relationship Id="rId2" Target="../media/image437.png" Type="http://schemas.openxmlformats.org/officeDocument/2006/relationships/image"/><Relationship Id="rId3" Target="../media/image438.png" Type="http://schemas.openxmlformats.org/officeDocument/2006/relationships/image"/><Relationship Id="rId4" Target="../media/image439.png" Type="http://schemas.openxmlformats.org/officeDocument/2006/relationships/image"/><Relationship Id="rId5" Target="../media/image440.png" Type="http://schemas.openxmlformats.org/officeDocument/2006/relationships/image"/><Relationship Id="rId6" Target="../media/image441.png" Type="http://schemas.openxmlformats.org/officeDocument/2006/relationships/image"/><Relationship Id="rId7" Target="../media/image442.png" Type="http://schemas.openxmlformats.org/officeDocument/2006/relationships/image"/><Relationship Id="rId8" Target="../media/image443.png" Type="http://schemas.openxmlformats.org/officeDocument/2006/relationships/image"/><Relationship Id="rId9" Target="../media/image444.png" Type="http://schemas.openxmlformats.org/officeDocument/2006/relationships/image"/><Relationship Id="rId10" Target="../media/image445.png" Type="http://schemas.openxmlformats.org/officeDocument/2006/relationships/image"/><Relationship Id="rId11" Target="../media/image446.png" Type="http://schemas.openxmlformats.org/officeDocument/2006/relationships/image"/><Relationship Id="rId12" Target="../media/image447.png" Type="http://schemas.openxmlformats.org/officeDocument/2006/relationships/image"/><Relationship Id="rId13" Target="../media/image448.png" Type="http://schemas.openxmlformats.org/officeDocument/2006/relationships/image"/><Relationship Id="rId14" Target="../media/image449.png" Type="http://schemas.openxmlformats.org/officeDocument/2006/relationships/image"/><Relationship Id="rId15" Target="../media/image450.png" Type="http://schemas.openxmlformats.org/officeDocument/2006/relationships/image"/><Relationship Id="rId16" Target="../media/image451.png" Type="http://schemas.openxmlformats.org/officeDocument/2006/relationships/image"/><Relationship Id="rId17" Target="../media/image452.png" Type="http://schemas.openxmlformats.org/officeDocument/2006/relationships/image"/><Relationship Id="rId18" Target="../media/image453.png" Type="http://schemas.openxmlformats.org/officeDocument/2006/relationships/image"/><Relationship Id="rId19" Target="../media/image454.png" Type="http://schemas.openxmlformats.org/officeDocument/2006/relationships/image"/><Relationship Id="rId20" Target="../media/image455.png" Type="http://schemas.openxmlformats.org/officeDocument/2006/relationships/image"/><Relationship Id="rId21" Target="../media/image456.png" Type="http://schemas.openxmlformats.org/officeDocument/2006/relationships/image"/><Relationship Id="rId22" Target="../media/image457.png" Type="http://schemas.openxmlformats.org/officeDocument/2006/relationships/image"/><Relationship Id="rId23" Target="../media/image458.png" Type="http://schemas.openxmlformats.org/officeDocument/2006/relationships/image"/><Relationship Id="rId24" Target="../media/image459.png" Type="http://schemas.openxmlformats.org/officeDocument/2006/relationships/image"/><Relationship Id="rId25" Target="../media/image460.png" Type="http://schemas.openxmlformats.org/officeDocument/2006/relationships/image"/><Relationship Id="rId26" Target="../media/image461.png" Type="http://schemas.openxmlformats.org/officeDocument/2006/relationships/image"/><Relationship Id="rId27" Target="../media/image462.png" Type="http://schemas.openxmlformats.org/officeDocument/2006/relationships/image"/><Relationship Id="rId28" Target="../media/image463.png" Type="http://schemas.openxmlformats.org/officeDocument/2006/relationships/image"/><Relationship Id="rId29" Target="../media/image464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ex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25929010-dbe4-11ea-aa5a-0b16aa325bc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f329950-0a3e-11e8-922e-f1366c6e1c83-mcv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46cfc7b-fd15-8532-5e22-fdbc81712bf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90c2c10-8c38-11e8-bec2-493df9c49eb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ff97f5c-bc5e-4455-b470-411c3edbe49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9cddb80-34f5-11eb-b2ad-575dbc8680e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ic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louda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2fdd0-bba5-11ea-8966-5d6402fed1c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1cda9f0-b9c3-11e7-acad-0d931c5f18f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ad9c1b8-e58e-2a9d-ccb8-d4d5ae84ab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cassandr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nterprise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d0532c0-f87c-11ea-be25-c9dc051df74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ashdb-for-transaction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dedicated-ho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b45fd07-d6cf-4596-b95e-2d3257267fd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6fb7610-0f92-11ea-a6a3-8b96ed1570d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dd59b11-c3c5-5aad-f6b2-2a0c2a3e6c4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c11a440-6073-11e9-9f5a-2f7997ba23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86e2b60-2455-11eb-aa2e-d9b1d586d9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4ed8a30-936f-11e9-b289-1d079699cb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8c27d5-6f91-4615-baa1-9efb76e7814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1e3f0d2-0f49-ddfd-0eb9-2897b9d3a45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ad5c038-a44d-4a3e-b8c2-133ca3e2655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455b2d-79dc-45c3-8a31-c72b924ec8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ating-i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flow-log-collecto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5b26324-9b39-c701-0cc5-b0d5d2fe853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un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d788e08-1b4a-4504-920a-d2842b72f3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e32cac-4055-4166-92e8-b65baace7bc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2f47a0-f793-4b45-ad11-782cc565df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ea9a2-0fec-4021-8b70-8da5373394e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1faf010-4107-4877-a571-fc9c8763c3d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88b5af6-3075-4b8c-a211-66ff2ef38fb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load-balanc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b3c3da-7b1f-0879-f414-f367da21848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1472b0-6b8b-11e9-a537-057f512693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bd30e0-8921-11e9-a2c5-13fceaf553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b72f520-1932-11eb-b970-abf2d7676e4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f5debff-044f-4292-b387-9c9a50ba81f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d4c7a4d-2a2d-433f-a38d-9ebff43de33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e0b569e-03d7-44e4-a68c-6f567689a26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d20106-cf62-4dcf-8dd9-d27ae0f36e5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f2c407b-0a0d-4c57-8d8e-31bc7707d5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80fa4f0-62bc-48dc-8388-b4458f3f310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55f6faf-833f-4fcb-8ce9-f75c9954b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001640-21f1-466e-b6f0-d227c353a82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666f360-66d1-11e9-85ef-a19427301a8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bd259f0-9990-11e8-acc8-b9f54a8f166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702343d-a294-46e4-bfdd-6bdeb422a49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846d490-ef88-44a1-822e-9d7f4d40a90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3a3d18e-847e-4c27-807f-3b509613612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fc44e05-4faa-43f2-a8a3-4795f31ddfa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43B3EB0-F56B-4753-92E4-093815814C1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1a901ac-fb7d-9b6e-eb25-14e75a20c4c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public-gatewa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sh-d6aece47-d840-45b0-8ab9-ad15354deee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eb2d5a0-24ff-11eb-9437-631d7272fff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2e97f08-c40d-b09d-e4af-7fd4d079915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openshif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d08ed75-b71d-4d1a-a4c4-f17ead5c195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14c9e07-7039-44a7-8eed-c508135829a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d517bf0-88ba-11ea-a52e-91aeb42a401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bc0cdb0-af2a-11ea-98c7-29e5db82264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ee2b5a9-fee8-419f-a8be-510bd12de96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38a4da0-c353-11e9-83b6-a36a57a97a0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endpoint-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7073fb-ba5b-9407-d2ac-938308d890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virtual-server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insta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00c7e8b-6609-71eb-e136-0a0f0ef9c2a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57254b0-a9a0-11ea-9ff6-17a22eb543c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vp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b7bf22-b443-47db-b3db-066ba2988f47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d3a5a53-eb60-4f3c-8fd1-17f88585b6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d019f3-0fd6-4c25-966d-f3952481a87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2021-05-31T08:25:15.926Z</dcterms:created>
  <dcterms:modified xsi:type="dcterms:W3CDTF">2021-05-31T08:25:15.926Z</dcterms:modified>
</cp:coreProperties>
</file>