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Sep 12 2021 23:02:45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is.vpn-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dcc46a60-e13b-11e8-a015-757410dab16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6cde723c-9e49-74ac-4266-3f7a9bb742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46a4e75b-8ce6-4a51-9125-76c1652fb78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25929010-dbe4-11ea-aa5a-0b16aa325bc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c1b8-e58e-2a9d-ccb8-d4d5ae84abc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d307850-0404-11eb-8c8b-c7d7505f65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cassandr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nterprise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d0532c0-f87c-11ea-be25-c9dc051df74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dedicated-hos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6fb7610-0f92-11ea-a6a3-8b96ed1570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86e2b60-2455-11eb-aa2e-d9b1d586d9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w-log-collecto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hcx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f9be306-ada9-4be4-8220-b666668d9ca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4a429f4-a2f2-40e3-b155-29242c8f514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B04BA5-25BB-4E52-AAE5-9C7BEF86543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otf-service-i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ea9a2-0fec-4021-8b70-8da5373394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ntainers-kubernet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1faf010-4107-4877-a571-fc9c8763c3d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88b5af6-3075-4b8c-a211-66ff2ef38fb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load-balanc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13e1860-959c-11e8-871e-ad157af61ad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1c53b72-918f-4869-b834-2d99eb28422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b3c3da-7b1f-0879-f414-f367da21848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im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c1472b0-6b8b-11e9-a537-057f512693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bd30e0-8921-11e9-a2c5-13fceaf553c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essages-for-rabbitmq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e8d12b7-cee7-4c35-90d7-582ffef56f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1037c41-adce-4bb5-8b45-0c06004916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placement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55f6faf-833f-4fcb-8ce9-f75c9954b2f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001640-21f1-466e-b6f0-d227c353a8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66f360-66d1-11e9-85ef-a19427301a8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d259f0-9990-11e8-acc8-b9f54a8f166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702343d-a294-46e4-bfdd-6bdeb422a49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846d490-ef88-44a1-822e-9d7f4d40a90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3a3d18e-847e-4c27-807f-3b509613612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fc44e05-4faa-43f2-a8a3-4795f31ddf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43B3EB0-F56B-4753-92E4-093815814C1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1a901ac-fb7d-9b6e-eb25-14e75a20c4c2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2021-09-12T23:03:04.513Z</dcterms:created>
  <dcterms:modified xsi:type="dcterms:W3CDTF">2021-09-12T23:03:04.513Z</dcterms:modified>
</cp:coreProperties>
</file>