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Aug 07 2022 23:07:04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49.png" Type="http://schemas.openxmlformats.org/officeDocument/2006/relationships/image"/><Relationship Id="rId2" Target="../media/image250.png" Type="http://schemas.openxmlformats.org/officeDocument/2006/relationships/image"/><Relationship Id="rId3" Target="../media/image251.png" Type="http://schemas.openxmlformats.org/officeDocument/2006/relationships/image"/><Relationship Id="rId4" Target="../media/image252.png" Type="http://schemas.openxmlformats.org/officeDocument/2006/relationships/image"/><Relationship Id="rId5" Target="../media/image253.png" Type="http://schemas.openxmlformats.org/officeDocument/2006/relationships/image"/><Relationship Id="rId6" Target="../media/image254.png" Type="http://schemas.openxmlformats.org/officeDocument/2006/relationships/image"/><Relationship Id="rId7" Target="../media/image25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6.png" Type="http://schemas.openxmlformats.org/officeDocument/2006/relationships/image"/><Relationship Id="rId2" Target="../media/image257.png" Type="http://schemas.openxmlformats.org/officeDocument/2006/relationships/image"/><Relationship Id="rId3" Target="../media/image258.png" Type="http://schemas.openxmlformats.org/officeDocument/2006/relationships/image"/><Relationship Id="rId4" Target="../media/image259.png" Type="http://schemas.openxmlformats.org/officeDocument/2006/relationships/image"/><Relationship Id="rId5" Target="../media/image260.png" Type="http://schemas.openxmlformats.org/officeDocument/2006/relationships/image"/><Relationship Id="rId6" Target="../media/image261.png" Type="http://schemas.openxmlformats.org/officeDocument/2006/relationships/image"/><Relationship Id="rId7" Target="../media/image262.png" Type="http://schemas.openxmlformats.org/officeDocument/2006/relationships/image"/><Relationship Id="rId8" Target="../media/image263.png" Type="http://schemas.openxmlformats.org/officeDocument/2006/relationships/image"/><Relationship Id="rId9" Target="../media/image264.png" Type="http://schemas.openxmlformats.org/officeDocument/2006/relationships/image"/><Relationship Id="rId10" Target="../media/image265.png" Type="http://schemas.openxmlformats.org/officeDocument/2006/relationships/image"/><Relationship Id="rId11" Target="../media/image266.png" Type="http://schemas.openxmlformats.org/officeDocument/2006/relationships/image"/><Relationship Id="rId12" Target="../media/image267.png" Type="http://schemas.openxmlformats.org/officeDocument/2006/relationships/image"/><Relationship Id="rId13" Target="../media/image268.png" Type="http://schemas.openxmlformats.org/officeDocument/2006/relationships/image"/><Relationship Id="rId14" Target="../media/image269.png" Type="http://schemas.openxmlformats.org/officeDocument/2006/relationships/image"/><Relationship Id="rId15" Target="../media/image270.png" Type="http://schemas.openxmlformats.org/officeDocument/2006/relationships/image"/><Relationship Id="rId16" Target="../media/image271.png" Type="http://schemas.openxmlformats.org/officeDocument/2006/relationships/image"/><Relationship Id="rId17" Target="../media/image272.png" Type="http://schemas.openxmlformats.org/officeDocument/2006/relationships/image"/><Relationship Id="rId18" Target="../media/image273.png" Type="http://schemas.openxmlformats.org/officeDocument/2006/relationships/image"/><Relationship Id="rId19" Target="../media/image274.png" Type="http://schemas.openxmlformats.org/officeDocument/2006/relationships/image"/><Relationship Id="rId20" Target="../media/image27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png" Type="http://schemas.openxmlformats.org/officeDocument/2006/relationships/image"/><Relationship Id="rId3" Target="../media/image294.png" Type="http://schemas.openxmlformats.org/officeDocument/2006/relationships/image"/><Relationship Id="rId4" Target="../media/image295.png" Type="http://schemas.openxmlformats.org/officeDocument/2006/relationships/image"/><Relationship Id="rId5" Target="../media/image296.png" Type="http://schemas.openxmlformats.org/officeDocument/2006/relationships/image"/><Relationship Id="rId6" Target="../media/image297.png" Type="http://schemas.openxmlformats.org/officeDocument/2006/relationships/image"/><Relationship Id="rId7" Target="../media/image298.png" Type="http://schemas.openxmlformats.org/officeDocument/2006/relationships/image"/><Relationship Id="rId8" Target="../media/image299.png" Type="http://schemas.openxmlformats.org/officeDocument/2006/relationships/image"/><Relationship Id="rId9" Target="../media/image30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1.png" Type="http://schemas.openxmlformats.org/officeDocument/2006/relationships/image"/><Relationship Id="rId2" Target="../media/image302.png" Type="http://schemas.openxmlformats.org/officeDocument/2006/relationships/image"/><Relationship Id="rId3" Target="../media/image303.png" Type="http://schemas.openxmlformats.org/officeDocument/2006/relationships/image"/><Relationship Id="rId4" Target="../media/image304.png" Type="http://schemas.openxmlformats.org/officeDocument/2006/relationships/image"/><Relationship Id="rId5" Target="../media/image305.png" Type="http://schemas.openxmlformats.org/officeDocument/2006/relationships/image"/><Relationship Id="rId6" Target="../media/image306.png" Type="http://schemas.openxmlformats.org/officeDocument/2006/relationships/image"/><Relationship Id="rId7" Target="../media/image307.png" Type="http://schemas.openxmlformats.org/officeDocument/2006/relationships/image"/><Relationship Id="rId8" Target="../media/image308.png" Type="http://schemas.openxmlformats.org/officeDocument/2006/relationships/image"/><Relationship Id="rId9" Target="../media/image309.png" Type="http://schemas.openxmlformats.org/officeDocument/2006/relationships/image"/><Relationship Id="rId10" Target="../media/image31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media/image318.png" Type="http://schemas.openxmlformats.org/officeDocument/2006/relationships/image"/><Relationship Id="rId9" Target="../media/image319.png" Type="http://schemas.openxmlformats.org/officeDocument/2006/relationships/image"/><Relationship Id="rId10" Target="../media/image320.png" Type="http://schemas.openxmlformats.org/officeDocument/2006/relationships/image"/><Relationship Id="rId11" Target="../media/image321.png" Type="http://schemas.openxmlformats.org/officeDocument/2006/relationships/image"/><Relationship Id="rId12" Target="../media/image322.png" Type="http://schemas.openxmlformats.org/officeDocument/2006/relationships/image"/><Relationship Id="rId13" Target="../media/image323.png" Type="http://schemas.openxmlformats.org/officeDocument/2006/relationships/image"/><Relationship Id="rId14" Target="../media/image324.png" Type="http://schemas.openxmlformats.org/officeDocument/2006/relationships/image"/><Relationship Id="rId15" Target="../media/image325.png" Type="http://schemas.openxmlformats.org/officeDocument/2006/relationships/image"/><Relationship Id="rId16" Target="../media/image326.png" Type="http://schemas.openxmlformats.org/officeDocument/2006/relationships/image"/><Relationship Id="rId17" Target="../media/image327.png" Type="http://schemas.openxmlformats.org/officeDocument/2006/relationships/image"/><Relationship Id="rId18" Target="../media/image328.png" Type="http://schemas.openxmlformats.org/officeDocument/2006/relationships/image"/><Relationship Id="rId19" Target="../media/image329.png" Type="http://schemas.openxmlformats.org/officeDocument/2006/relationships/image"/><Relationship Id="rId20" Target="../media/image330.png" Type="http://schemas.openxmlformats.org/officeDocument/2006/relationships/image"/><Relationship Id="rId21" Target="../media/image33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2.png" Type="http://schemas.openxmlformats.org/officeDocument/2006/relationships/image"/><Relationship Id="rId2" Target="../media/image333.png" Type="http://schemas.openxmlformats.org/officeDocument/2006/relationships/image"/><Relationship Id="rId3" Target="../media/image334.png" Type="http://schemas.openxmlformats.org/officeDocument/2006/relationships/image"/><Relationship Id="rId4" Target="../media/image335.png" Type="http://schemas.openxmlformats.org/officeDocument/2006/relationships/image"/><Relationship Id="rId5" Target="../media/image336.png" Type="http://schemas.openxmlformats.org/officeDocument/2006/relationships/image"/><Relationship Id="rId6" Target="../media/image337.png" Type="http://schemas.openxmlformats.org/officeDocument/2006/relationships/image"/><Relationship Id="rId7" Target="../media/image338.png" Type="http://schemas.openxmlformats.org/officeDocument/2006/relationships/image"/><Relationship Id="rId8" Target="../media/image339.png" Type="http://schemas.openxmlformats.org/officeDocument/2006/relationships/image"/><Relationship Id="rId9" Target="../media/image340.png" Type="http://schemas.openxmlformats.org/officeDocument/2006/relationships/image"/><Relationship Id="rId10" Target="../media/image341.png" Type="http://schemas.openxmlformats.org/officeDocument/2006/relationships/image"/><Relationship Id="rId11" Target="../media/image342.png" Type="http://schemas.openxmlformats.org/officeDocument/2006/relationships/image"/><Relationship Id="rId12" Target="../media/image343.png" Type="http://schemas.openxmlformats.org/officeDocument/2006/relationships/image"/><Relationship Id="rId13" Target="../media/image344.png" Type="http://schemas.openxmlformats.org/officeDocument/2006/relationships/image"/><Relationship Id="rId14" Target="../media/image34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png" Type="http://schemas.openxmlformats.org/officeDocument/2006/relationships/image"/><Relationship Id="rId3" Target="../media/image348.png" Type="http://schemas.openxmlformats.org/officeDocument/2006/relationships/image"/><Relationship Id="rId4" Target="../media/image349.png" Type="http://schemas.openxmlformats.org/officeDocument/2006/relationships/image"/><Relationship Id="rId5" Target="../media/image350.png" Type="http://schemas.openxmlformats.org/officeDocument/2006/relationships/image"/><Relationship Id="rId6" Target="../media/image351.png" Type="http://schemas.openxmlformats.org/officeDocument/2006/relationships/image"/><Relationship Id="rId7" Target="../media/image352.png" Type="http://schemas.openxmlformats.org/officeDocument/2006/relationships/image"/><Relationship Id="rId8" Target="../media/image353.png" Type="http://schemas.openxmlformats.org/officeDocument/2006/relationships/image"/><Relationship Id="rId9" Target="../media/image354.png" Type="http://schemas.openxmlformats.org/officeDocument/2006/relationships/image"/><Relationship Id="rId10" Target="../media/image355.png" Type="http://schemas.openxmlformats.org/officeDocument/2006/relationships/image"/><Relationship Id="rId11" Target="../media/image356.png" Type="http://schemas.openxmlformats.org/officeDocument/2006/relationships/image"/><Relationship Id="rId12" Target="../media/image357.png" Type="http://schemas.openxmlformats.org/officeDocument/2006/relationships/image"/><Relationship Id="rId13" Target="../media/image358.png" Type="http://schemas.openxmlformats.org/officeDocument/2006/relationships/image"/><Relationship Id="rId14" Target="../media/image359.png" Type="http://schemas.openxmlformats.org/officeDocument/2006/relationships/image"/><Relationship Id="rId15" Target="../media/image360.png" Type="http://schemas.openxmlformats.org/officeDocument/2006/relationships/image"/><Relationship Id="rId16" Target="../media/image36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4.png" Type="http://schemas.openxmlformats.org/officeDocument/2006/relationships/image"/><Relationship Id="rId2" Target="../media/image375.png" Type="http://schemas.openxmlformats.org/officeDocument/2006/relationships/image"/><Relationship Id="rId3" Target="../media/image376.png" Type="http://schemas.openxmlformats.org/officeDocument/2006/relationships/image"/><Relationship Id="rId4" Target="../media/image377.png" Type="http://schemas.openxmlformats.org/officeDocument/2006/relationships/image"/><Relationship Id="rId5" Target="../media/image378.png" Type="http://schemas.openxmlformats.org/officeDocument/2006/relationships/image"/><Relationship Id="rId6" Target="../media/image379.png" Type="http://schemas.openxmlformats.org/officeDocument/2006/relationships/image"/><Relationship Id="rId7" Target="../media/image380.png" Type="http://schemas.openxmlformats.org/officeDocument/2006/relationships/image"/><Relationship Id="rId8" Target="../media/image381.png" Type="http://schemas.openxmlformats.org/officeDocument/2006/relationships/image"/><Relationship Id="rId9" Target="../media/image382.png" Type="http://schemas.openxmlformats.org/officeDocument/2006/relationships/image"/><Relationship Id="rId10" Target="../media/image383.png" Type="http://schemas.openxmlformats.org/officeDocument/2006/relationships/image"/><Relationship Id="rId11" Target="../media/image384.png" Type="http://schemas.openxmlformats.org/officeDocument/2006/relationships/image"/><Relationship Id="rId12" Target="../media/image385.png" Type="http://schemas.openxmlformats.org/officeDocument/2006/relationships/image"/><Relationship Id="rId13" Target="../media/image386.png" Type="http://schemas.openxmlformats.org/officeDocument/2006/relationships/image"/><Relationship Id="rId14" Target="../media/image387.png" Type="http://schemas.openxmlformats.org/officeDocument/2006/relationships/image"/><Relationship Id="rId15" Target="../media/image388.png" Type="http://schemas.openxmlformats.org/officeDocument/2006/relationships/image"/><Relationship Id="rId16" Target="../media/image389.png" Type="http://schemas.openxmlformats.org/officeDocument/2006/relationships/image"/><Relationship Id="rId17" Target="../media/image390.png" Type="http://schemas.openxmlformats.org/officeDocument/2006/relationships/image"/><Relationship Id="rId18" Target="../media/image391.png" Type="http://schemas.openxmlformats.org/officeDocument/2006/relationships/image"/><Relationship Id="rId19" Target="../media/image392.png" Type="http://schemas.openxmlformats.org/officeDocument/2006/relationships/image"/><Relationship Id="rId20" Target="../media/image393.png" Type="http://schemas.openxmlformats.org/officeDocument/2006/relationships/image"/><Relationship Id="rId21" Target="../media/image394.png" Type="http://schemas.openxmlformats.org/officeDocument/2006/relationships/image"/><Relationship Id="rId22" Target="../media/image395.png" Type="http://schemas.openxmlformats.org/officeDocument/2006/relationships/image"/><Relationship Id="rId23" Target="../media/image396.png" Type="http://schemas.openxmlformats.org/officeDocument/2006/relationships/image"/><Relationship Id="rId24" Target="../media/image397.png" Type="http://schemas.openxmlformats.org/officeDocument/2006/relationships/image"/><Relationship Id="rId25" Target="../media/image398.png" Type="http://schemas.openxmlformats.org/officeDocument/2006/relationships/image"/><Relationship Id="rId26" Target="../media/image399.png" Type="http://schemas.openxmlformats.org/officeDocument/2006/relationships/image"/><Relationship Id="rId27" Target="../media/image400.png" Type="http://schemas.openxmlformats.org/officeDocument/2006/relationships/image"/><Relationship Id="rId28" Target="../media/image401.png" Type="http://schemas.openxmlformats.org/officeDocument/2006/relationships/image"/><Relationship Id="rId29" Target="../media/image40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slideLayouts/slideLayout1.xml" Type="http://schemas.openxmlformats.org/officeDocument/2006/relationships/slideLayout"/><Relationship Id="rId3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5.png" Type="http://schemas.openxmlformats.org/officeDocument/2006/relationships/image"/><Relationship Id="rId2" Target="../media/image176.png" Type="http://schemas.openxmlformats.org/officeDocument/2006/relationships/image"/><Relationship Id="rId3" Target="../media/image177.png" Type="http://schemas.openxmlformats.org/officeDocument/2006/relationships/image"/><Relationship Id="rId4" Target="../media/image178.png" Type="http://schemas.openxmlformats.org/officeDocument/2006/relationships/image"/><Relationship Id="rId5" Target="../media/image179.png" Type="http://schemas.openxmlformats.org/officeDocument/2006/relationships/image"/><Relationship Id="rId6" Target="../media/image180.png" Type="http://schemas.openxmlformats.org/officeDocument/2006/relationships/image"/><Relationship Id="rId7" Target="../media/image181.png" Type="http://schemas.openxmlformats.org/officeDocument/2006/relationships/image"/><Relationship Id="rId8" Target="../media/image182.png" Type="http://schemas.openxmlformats.org/officeDocument/2006/relationships/image"/><Relationship Id="rId9" Target="../media/image183.png" Type="http://schemas.openxmlformats.org/officeDocument/2006/relationships/image"/><Relationship Id="rId10" Target="../media/image184.png" Type="http://schemas.openxmlformats.org/officeDocument/2006/relationships/image"/><Relationship Id="rId11" Target="../media/image185.png" Type="http://schemas.openxmlformats.org/officeDocument/2006/relationships/image"/><Relationship Id="rId12" Target="../media/image186.png" Type="http://schemas.openxmlformats.org/officeDocument/2006/relationships/image"/><Relationship Id="rId13" Target="../media/image187.png" Type="http://schemas.openxmlformats.org/officeDocument/2006/relationships/image"/><Relationship Id="rId14" Target="../media/image188.png" Type="http://schemas.openxmlformats.org/officeDocument/2006/relationships/image"/><Relationship Id="rId15" Target="../media/image189.png" Type="http://schemas.openxmlformats.org/officeDocument/2006/relationships/image"/><Relationship Id="rId16" Target="../media/image190.png" Type="http://schemas.openxmlformats.org/officeDocument/2006/relationships/image"/><Relationship Id="rId17" Target="../media/image191.png" Type="http://schemas.openxmlformats.org/officeDocument/2006/relationships/image"/><Relationship Id="rId18" Target="../media/image192.png" Type="http://schemas.openxmlformats.org/officeDocument/2006/relationships/image"/><Relationship Id="rId19" Target="../media/image193.png" Type="http://schemas.openxmlformats.org/officeDocument/2006/relationships/image"/><Relationship Id="rId20" Target="../media/image194.png" Type="http://schemas.openxmlformats.org/officeDocument/2006/relationships/image"/><Relationship Id="rId21" Target="../media/image195.png" Type="http://schemas.openxmlformats.org/officeDocument/2006/relationships/image"/><Relationship Id="rId22" Target="../media/image196.png" Type="http://schemas.openxmlformats.org/officeDocument/2006/relationships/image"/><Relationship Id="rId23" Target="../media/image197.png" Type="http://schemas.openxmlformats.org/officeDocument/2006/relationships/image"/><Relationship Id="rId24" Target="../media/image198.png" Type="http://schemas.openxmlformats.org/officeDocument/2006/relationships/image"/><Relationship Id="rId25" Target="../media/image199.png" Type="http://schemas.openxmlformats.org/officeDocument/2006/relationships/image"/><Relationship Id="rId26" Target="../media/image200.png" Type="http://schemas.openxmlformats.org/officeDocument/2006/relationships/image"/><Relationship Id="rId27" Target="../media/image201.png" Type="http://schemas.openxmlformats.org/officeDocument/2006/relationships/image"/><Relationship Id="rId28" Target="../media/image202.png" Type="http://schemas.openxmlformats.org/officeDocument/2006/relationships/image"/><Relationship Id="rId29" Target="../media/image203.png" Type="http://schemas.openxmlformats.org/officeDocument/2006/relationships/image"/><Relationship Id="rId30" Target="../media/image204.png" Type="http://schemas.openxmlformats.org/officeDocument/2006/relationships/image"/><Relationship Id="rId31" Target="../media/image205.png" Type="http://schemas.openxmlformats.org/officeDocument/2006/relationships/image"/><Relationship Id="rId32" Target="../media/image206.png" Type="http://schemas.openxmlformats.org/officeDocument/2006/relationships/image"/><Relationship Id="rId33" Target="../media/image207.png" Type="http://schemas.openxmlformats.org/officeDocument/2006/relationships/image"/><Relationship Id="rId34" Target="../media/image208.png" Type="http://schemas.openxmlformats.org/officeDocument/2006/relationships/image"/><Relationship Id="rId35" Target="../media/image209.png" Type="http://schemas.openxmlformats.org/officeDocument/2006/relationships/image"/><Relationship Id="rId36" Target="../media/image21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1.png" Type="http://schemas.openxmlformats.org/officeDocument/2006/relationships/image"/><Relationship Id="rId2" Target="../media/image212.png" Type="http://schemas.openxmlformats.org/officeDocument/2006/relationships/image"/><Relationship Id="rId3" Target="../media/image213.png" Type="http://schemas.openxmlformats.org/officeDocument/2006/relationships/image"/><Relationship Id="rId4" Target="../media/image214.png" Type="http://schemas.openxmlformats.org/officeDocument/2006/relationships/image"/><Relationship Id="rId5" Target="../media/image215.png" Type="http://schemas.openxmlformats.org/officeDocument/2006/relationships/image"/><Relationship Id="rId6" Target="../media/image216.png" Type="http://schemas.openxmlformats.org/officeDocument/2006/relationships/image"/><Relationship Id="rId7" Target="../media/image217.png" Type="http://schemas.openxmlformats.org/officeDocument/2006/relationships/image"/><Relationship Id="rId8" Target="../media/image218.png" Type="http://schemas.openxmlformats.org/officeDocument/2006/relationships/image"/><Relationship Id="rId9" Target="../media/image219.png" Type="http://schemas.openxmlformats.org/officeDocument/2006/relationships/image"/><Relationship Id="rId10" Target="../media/image220.png" Type="http://schemas.openxmlformats.org/officeDocument/2006/relationships/image"/><Relationship Id="rId11" Target="../media/image221.png" Type="http://schemas.openxmlformats.org/officeDocument/2006/relationships/image"/><Relationship Id="rId12" Target="../media/image222.png" Type="http://schemas.openxmlformats.org/officeDocument/2006/relationships/image"/><Relationship Id="rId13" Target="../media/image223.png" Type="http://schemas.openxmlformats.org/officeDocument/2006/relationships/image"/><Relationship Id="rId14" Target="../media/image224.png" Type="http://schemas.openxmlformats.org/officeDocument/2006/relationships/image"/><Relationship Id="rId15" Target="../media/image225.png" Type="http://schemas.openxmlformats.org/officeDocument/2006/relationships/image"/><Relationship Id="rId16" Target="../media/image226.png" Type="http://schemas.openxmlformats.org/officeDocument/2006/relationships/image"/><Relationship Id="rId17" Target="../media/image227.png" Type="http://schemas.openxmlformats.org/officeDocument/2006/relationships/image"/><Relationship Id="rId18" Target="../media/image228.png" Type="http://schemas.openxmlformats.org/officeDocument/2006/relationships/image"/><Relationship Id="rId19" Target="../media/image229.png" Type="http://schemas.openxmlformats.org/officeDocument/2006/relationships/image"/><Relationship Id="rId20" Target="../media/image230.png" Type="http://schemas.openxmlformats.org/officeDocument/2006/relationships/image"/><Relationship Id="rId21" Target="../media/image231.png" Type="http://schemas.openxmlformats.org/officeDocument/2006/relationships/image"/><Relationship Id="rId22" Target="../media/image232.png" Type="http://schemas.openxmlformats.org/officeDocument/2006/relationships/image"/><Relationship Id="rId23" Target="../media/image233.png" Type="http://schemas.openxmlformats.org/officeDocument/2006/relationships/image"/><Relationship Id="rId24" Target="../media/image234.png" Type="http://schemas.openxmlformats.org/officeDocument/2006/relationships/image"/><Relationship Id="rId25" Target="../media/image235.png" Type="http://schemas.openxmlformats.org/officeDocument/2006/relationships/image"/><Relationship Id="rId26" Target="../media/image236.png" Type="http://schemas.openxmlformats.org/officeDocument/2006/relationships/image"/><Relationship Id="rId27" Target="../media/image237.png" Type="http://schemas.openxmlformats.org/officeDocument/2006/relationships/image"/><Relationship Id="rId28" Target="../media/image238.png" Type="http://schemas.openxmlformats.org/officeDocument/2006/relationships/image"/><Relationship Id="rId29" Target="../media/image239.png" Type="http://schemas.openxmlformats.org/officeDocument/2006/relationships/image"/><Relationship Id="rId30" Target="../media/image240.png" Type="http://schemas.openxmlformats.org/officeDocument/2006/relationships/image"/><Relationship Id="rId31" Target="../media/image241.png" Type="http://schemas.openxmlformats.org/officeDocument/2006/relationships/image"/><Relationship Id="rId32" Target="../media/image242.png" Type="http://schemas.openxmlformats.org/officeDocument/2006/relationships/image"/><Relationship Id="rId33" Target="../media/image243.png" Type="http://schemas.openxmlformats.org/officeDocument/2006/relationships/image"/><Relationship Id="rId34" Target="../media/image244.png" Type="http://schemas.openxmlformats.org/officeDocument/2006/relationships/image"/><Relationship Id="rId35" Target="../media/image245.png" Type="http://schemas.openxmlformats.org/officeDocument/2006/relationships/image"/><Relationship Id="rId36" Target="../media/image2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fad670-9d74-4138-8a14-709f5e6ac6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96b9880-9e9b-11ea-9054-e15e287f1e7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cassandr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nterprised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lasticsearch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tc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ongod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my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postgresq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redi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d0532c0-f87c-11ea-be25-c9dc051df74f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shdb-for-transa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e02e72d-00ce-4220-b44c-650c8314e5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dedicated-hos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6fb7610-0f92-11ea-a6a3-8b96ed1570d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d59b11-c3c5-5aad-f6b2-2a0c2a3e6c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c11a440-6073-11e9-9f5a-2f7997ba2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86e2b60-2455-11eb-aa2e-d9b1d586d93f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ed8a30-936f-11e9-b289-1d079699cb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flow-log-collecto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unction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hcx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f5a6ea-185e-4625-8281-9e8629360a4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dacb5a3-de4a-4361-9f39-0b6657f89f3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e0e839d-ac5f-4435-b6b4-a58032feb27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E3AADC2-2C1A-4078-82F0-A33B1FD86EB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589492e-6ac0-4a11-9c28-a157851c8f68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9a64cf0-5cf3-11e9-90a2-37a496589af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24d3260-5cf4-11e9-90a2-37a496589af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6f2197-9f9a-44f4-9463-f17ec64c6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4a429f4-a2f2-40e3-b155-29242c8f514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EB04BA5-25BB-4E52-AAE5-9C7BEF86543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otf-service-i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5874a60-cb12-11e7-948e-37ac098eb1b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b960983-4483-488a-9851-6f7cccdb353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35145f0-2cac-4505-59e9-2e363d08d5a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41347f-b18e-4ca6-bf80-b5467c63f9a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83ea9a2-0fec-4021-8b70-8da5373394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ontainers-kubernete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1faf010-4107-4877-a571-fc9c8763c3d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88b5af6-3075-4b8c-a211-66ff2ef38fb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load-balanc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13e1860-959c-11e8-871e-ad157af61ad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b3c3da-7b1f-0879-f414-f367da21848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mi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c1472b0-6b8b-11e9-a537-057f512693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4bd30e0-8921-11e9-a2c5-13fceaf553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messages-for-rabbitmq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1037c41-adce-4bb5-8b45-0c06004916c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b6393bc-7d81-446b-9728-61b704f6ec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c42cff0-b19b-11eb-9a66-c717766c1d3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001640-21f1-466e-b6f0-d227c353a82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666f360-66d1-11e9-85ef-a19427301a8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bd259f0-9990-11e8-acc8-b9f54a8f16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43B3EB0-F56B-4753-92E4-093815814C1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1a901ac-fb7d-9b6e-eb25-14e75a20c4c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eb2d5a0-24ff-11eb-9437-631d7272fff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049020-80f4-11eb-a0f7-e35ec9b405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5f8ac0-98f7-11e9-a40c-5b3c4bf3cc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67ab6d8-48dd-485a-adf9-30d5107537a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openshif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d517bf0-88ba-11ea-a52e-91aeb42a401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schematic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bc0cdb0-af2a-11ea-98c7-29e5db8226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BM_SecureGateway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4e4b73f-6ffa-bdbe-a9f0-27d20a2ea73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db08950-01bb-11ec-a538-57bede4508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df77820-deed-11e9-911d-5f09017358f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35fb8c-bc5b-431b-859e-3861771d584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7a89a50-1afe-11ec-a91c-f3c70065be4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acdbc42-8965-48f9-8a3c-1c728b6ed2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82c1d79-9176-4597-9cff-941a8d6cfd4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512e5f0-64fb-11e8-9c23-830c05b8b7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38a4da0-c353-11e9-83b6-a36a57a97a0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endpoint-gatewa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87073fb-ba5b-9407-d2ac-938308d890e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irtual-server-grou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instan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57254b0-a9a0-11ea-9ff6-17a22eb543c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d1e0240-dd95-11eb-b4a0-db1c9221b8a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n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045626d-55e3-4418-be11-683a26dbc1e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b7bf22-b443-47db-b3db-066ba2988f4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d3a5a53-eb60-4f3c-8fd1-17f88585b6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ad019f3-0fd6-4c25-966d-f3952481a87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d307850-0404-11eb-8c8b-c7d7505f65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9ba9d4c-b1c5-4cc3-a163-38b580121e0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2022-08-07T23:07:09.042Z</dcterms:created>
  <dcterms:modified xsi:type="dcterms:W3CDTF">2022-08-07T23:07:09.042Z</dcterms:modified>
</cp:coreProperties>
</file>