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01 2020 16:24:48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1a901ac-fb7d-9b6e-eb25-14e75a20c4c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06082a0-0c84-11ea-a0a5-f195be0f84d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2020-07-01T16:24:58.714Z</dcterms:created>
  <dcterms:modified xsi:type="dcterms:W3CDTF">2020-07-01T16:24:58.714Z</dcterms:modified>
</cp:coreProperties>
</file>