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Mar 25 2020 16:56:16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media/image347.png" Type="http://schemas.openxmlformats.org/officeDocument/2006/relationships/image"/><Relationship Id="rId16" Target="../media/image34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media/image378.png" Type="http://schemas.openxmlformats.org/officeDocument/2006/relationships/image"/><Relationship Id="rId12" Target="../media/image379.png" Type="http://schemas.openxmlformats.org/officeDocument/2006/relationships/image"/><Relationship Id="rId13" Target="../media/image380.png" Type="http://schemas.openxmlformats.org/officeDocument/2006/relationships/image"/><Relationship Id="rId14" Target="../media/image381.png" Type="http://schemas.openxmlformats.org/officeDocument/2006/relationships/image"/><Relationship Id="rId15" Target="../media/image382.png" Type="http://schemas.openxmlformats.org/officeDocument/2006/relationships/image"/><Relationship Id="rId16" Target="../media/image383.png" Type="http://schemas.openxmlformats.org/officeDocument/2006/relationships/image"/><Relationship Id="rId17" Target="../media/image384.png" Type="http://schemas.openxmlformats.org/officeDocument/2006/relationships/image"/><Relationship Id="rId18" Target="../media/image385.png" Type="http://schemas.openxmlformats.org/officeDocument/2006/relationships/image"/><Relationship Id="rId19" Target="../media/image386.png" Type="http://schemas.openxmlformats.org/officeDocument/2006/relationships/image"/><Relationship Id="rId20" Target="../media/image387.png" Type="http://schemas.openxmlformats.org/officeDocument/2006/relationships/image"/><Relationship Id="rId21" Target="../media/image38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media/image414.png" Type="http://schemas.openxmlformats.org/officeDocument/2006/relationships/image"/><Relationship Id="rId13" Target="../media/image415.png" Type="http://schemas.openxmlformats.org/officeDocument/2006/relationships/image"/><Relationship Id="rId14" Target="../media/image416.png" Type="http://schemas.openxmlformats.org/officeDocument/2006/relationships/image"/><Relationship Id="rId15" Target="../media/image417.png" Type="http://schemas.openxmlformats.org/officeDocument/2006/relationships/image"/><Relationship Id="rId16" Target="../media/image41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9.png" Type="http://schemas.openxmlformats.org/officeDocument/2006/relationships/image"/><Relationship Id="rId2" Target="../media/image420.png" Type="http://schemas.openxmlformats.org/officeDocument/2006/relationships/image"/><Relationship Id="rId3" Target="../media/image421.png" Type="http://schemas.openxmlformats.org/officeDocument/2006/relationships/image"/><Relationship Id="rId4" Target="../media/image422.png" Type="http://schemas.openxmlformats.org/officeDocument/2006/relationships/image"/><Relationship Id="rId5" Target="../media/image42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media/image436.png" Type="http://schemas.openxmlformats.org/officeDocument/2006/relationships/image"/><Relationship Id="rId7" Target="../media/image437.png" Type="http://schemas.openxmlformats.org/officeDocument/2006/relationships/image"/><Relationship Id="rId8" Target="../media/image438.png" Type="http://schemas.openxmlformats.org/officeDocument/2006/relationships/image"/><Relationship Id="rId9" Target="../media/image439.png" Type="http://schemas.openxmlformats.org/officeDocument/2006/relationships/image"/><Relationship Id="rId10" Target="../media/image440.png" Type="http://schemas.openxmlformats.org/officeDocument/2006/relationships/image"/><Relationship Id="rId11" Target="../media/image441.png" Type="http://schemas.openxmlformats.org/officeDocument/2006/relationships/image"/><Relationship Id="rId12" Target="../media/image442.png" Type="http://schemas.openxmlformats.org/officeDocument/2006/relationships/image"/><Relationship Id="rId13" Target="../media/image443.png" Type="http://schemas.openxmlformats.org/officeDocument/2006/relationships/image"/><Relationship Id="rId14" Target="../media/image444.png" Type="http://schemas.openxmlformats.org/officeDocument/2006/relationships/image"/><Relationship Id="rId15" Target="../media/image445.png" Type="http://schemas.openxmlformats.org/officeDocument/2006/relationships/image"/><Relationship Id="rId16" Target="../media/image446.png" Type="http://schemas.openxmlformats.org/officeDocument/2006/relationships/image"/><Relationship Id="rId17" Target="../media/image447.png" Type="http://schemas.openxmlformats.org/officeDocument/2006/relationships/image"/><Relationship Id="rId18" Target="../media/image448.png" Type="http://schemas.openxmlformats.org/officeDocument/2006/relationships/image"/><Relationship Id="rId19" Target="../media/image449.png" Type="http://schemas.openxmlformats.org/officeDocument/2006/relationships/image"/><Relationship Id="rId20" Target="../media/image450.png" Type="http://schemas.openxmlformats.org/officeDocument/2006/relationships/image"/><Relationship Id="rId21" Target="../media/image451.png" Type="http://schemas.openxmlformats.org/officeDocument/2006/relationships/image"/><Relationship Id="rId22" Target="../media/image452.png" Type="http://schemas.openxmlformats.org/officeDocument/2006/relationships/image"/><Relationship Id="rId23" Target="../media/image453.png" Type="http://schemas.openxmlformats.org/officeDocument/2006/relationships/image"/><Relationship Id="rId24" Target="../media/image454.png" Type="http://schemas.openxmlformats.org/officeDocument/2006/relationships/image"/><Relationship Id="rId25" Target="../media/image455.png" Type="http://schemas.openxmlformats.org/officeDocument/2006/relationships/image"/><Relationship Id="rId26" Target="../media/image456.png" Type="http://schemas.openxmlformats.org/officeDocument/2006/relationships/image"/><Relationship Id="rId27" Target="../media/image457.png" Type="http://schemas.openxmlformats.org/officeDocument/2006/relationships/image"/><Relationship Id="rId28" Target="../media/image458.png" Type="http://schemas.openxmlformats.org/officeDocument/2006/relationships/image"/><Relationship Id="rId29" Target="../media/image45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API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P U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ccess Controll Lis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ount Managemen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lert Notification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lication Serv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uto Scalin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Backend Serv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nk Service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o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reak Circui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okerag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Composer Playgroun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Rest Serv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nfigu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verbel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ustomer Databas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Developer Port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iscovery Collec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tribution Cen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Emai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xample Data Se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ternal Servi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Fil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nancial Risk 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Gener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Hyperledg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IBM Clou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Data Science Experie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pow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Z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D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nstal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ven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vestment Portfoli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Lis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oad Balanc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cal Network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Market Dat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edi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icrophon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Online News Conten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utbound Call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le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Predictive Market Scenari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Recommendation Servi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Senso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rvice Provid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tore Sal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View Log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rtual Realit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zO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2152430-a05b-11e8-824e-7db9808a1cf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1cdfc0c-5835-48a8-bb6a-ec2ddfa626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public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5f8ac0-98f7-11e9-a40c-5b3c4bf3cc6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7ab6d8-48dd-485a-adf9-30d5107537a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fd3c158-4659-cca5-0c7c-eef6cdd1b9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4e5912-59dc-40b7-a482-25c6c6d38c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d08ed75-b71d-4d1a-a4c4-f17ead5c195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14c9e07-7039-44a7-8eed-c508135829a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schematic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1b0890-573c-11e8-9a9e-e3bf6f54390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instan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0c7e8b-6609-71eb-e136-0a0f0ef9c2a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rop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2020-03-25T16:56:32.079Z</dcterms:created>
  <dcterms:modified xsi:type="dcterms:W3CDTF">2020-03-25T16:56:32.079Z</dcterms:modified>
</cp:coreProperties>
</file>