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Jun 05 2021 23:02:50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25929010-dbe4-11ea-aa5a-0b16aa325bc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f329950-0a3e-11e8-922e-f1366c6e1c83-mcv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46cfc7b-fd15-8532-5e22-fdbc81712bf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9cddb80-34f5-11eb-b2ad-575dbc8680e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c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2fdd0-bba5-11ea-8966-5d6402fed1c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d0532c0-f87c-11ea-be25-c9dc051df74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shdb-for-transac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dedicated-ho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b45fd07-d6cf-4596-b95e-2d3257267fd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6fb7610-0f92-11ea-a6a3-8b96ed1570d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dd59b11-c3c5-5aad-f6b2-2a0c2a3e6c4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c11a440-6073-11e9-9f5a-2f7997ba23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86e2b60-2455-11eb-aa2e-d9b1d586d9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4ed8a30-936f-11e9-b289-1d079699cb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bd30e0-8921-11e9-a2c5-13fceaf55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b72f520-1932-11eb-b970-abf2d7676e4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20106-cf62-4dcf-8dd9-d27ae0f36e5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f2c407b-0a0d-4c57-8d8e-31bc7707d5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0fa4f0-62bc-48dc-8388-b4458f3f310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55f6faf-833f-4fcb-8ce9-f75c9954b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001640-21f1-466e-b6f0-d227c353a8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66f360-66d1-11e9-85ef-a19427301a8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bd259f0-9990-11e8-acc8-b9f54a8f16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702343d-a294-46e4-bfdd-6bdeb422a49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846d490-ef88-44a1-822e-9d7f4d40a90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3a3d18e-847e-4c27-807f-3b509613612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c44e05-4faa-43f2-a8a3-4795f31ddf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public-gatewa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sh-d6aece47-d840-45b0-8ab9-ad15354deee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eb2d5a0-24ff-11eb-9437-631d7272fff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2e97f08-c40d-b09d-e4af-7fd4d07991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d517bf0-88ba-11ea-a52e-91aeb42a401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bc0cdb0-af2a-11ea-98c7-29e5db8226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ee2b5a9-fee8-419f-a8be-510bd12de96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38a4da0-c353-11e9-83b6-a36a57a97a0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endpoint-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irtual-server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7254b0-a9a0-11ea-9ff6-17a22eb543c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2021-06-05T23:03:11.151Z</dcterms:created>
  <dcterms:modified xsi:type="dcterms:W3CDTF">2021-06-05T23:03:11.151Z</dcterms:modified>
</cp:coreProperties>
</file>