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Nov 28 2022 16:20:58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c1472b0-6b8b-11e9-a537-057f512693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bd30e0-8921-11e9-a2c5-13fceaf553c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essages-for-rabbitmq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001640-21f1-466e-b6f0-d227c353a8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66f360-66d1-11e9-85ef-a19427301a8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dc92300-73cd-11ec-8e70-df67665eaed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7a89a50-1afe-11ec-a91c-f3c70065be4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2022-11-28T16:21:01.839Z</dcterms:created>
  <dcterms:modified xsi:type="dcterms:W3CDTF">2022-11-28T16:21:01.839Z</dcterms:modified>
</cp:coreProperties>
</file>