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Mar 12 2023 23:02:54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756420-434f-11e8-ae40-6bdd72502ab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blic.bluemix.container.registr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ad9c1b8-e58e-2a9d-ccb8-d4d5ae84ab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6c4a555-5ff6-4e1d-9ce7-0a9976629ea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9b735ee-5938-4ebd-a6b2-541aef2d1f6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9358fd-a20a-4bb7-9727-9d3c129db7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fad670-9d74-4138-8a14-709f5e6ac6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7d4aa9f-1f71-43bb-9916-8e9cff5bc42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273110c-1f86-4774-acf9-b89b47fff74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1690130-a4e8-11ea-94c3-d72a57643c7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66f360-66d1-11e9-85ef-a19427301a8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a89a50-1afe-11ec-a91c-f3c70065be4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2023-03-12T23:02:58.588Z</dcterms:created>
  <dcterms:modified xsi:type="dcterms:W3CDTF">2023-03-12T23:02:58.588Z</dcterms:modified>
</cp:coreProperties>
</file>