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04 2020 16:35:11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517bf0-88ba-11ea-a52e-91aeb42a401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02343d-a294-46e4-bfdd-6bdeb422a49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846d490-ef88-44a1-822e-9d7f4d40a90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3a3d18e-847e-4c27-807f-3b509613612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endpoint-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7254b0-a9a0-11ea-9ff6-17a22eb543c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2020-11-04T16:35:30.467Z</dcterms:created>
  <dcterms:modified xsi:type="dcterms:W3CDTF">2020-11-04T16:35:30.467Z</dcterms:modified>
</cp:coreProperties>
</file>