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Sep 16 2020 16:31:08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4.png" Type="http://schemas.openxmlformats.org/officeDocument/2006/relationships/image"/><Relationship Id="rId2" Target="../media/image235.png" Type="http://schemas.openxmlformats.org/officeDocument/2006/relationships/image"/><Relationship Id="rId3" Target="../media/image236.png" Type="http://schemas.openxmlformats.org/officeDocument/2006/relationships/image"/><Relationship Id="rId4" Target="../media/image237.png" Type="http://schemas.openxmlformats.org/officeDocument/2006/relationships/image"/><Relationship Id="rId5" Target="../media/image238.png" Type="http://schemas.openxmlformats.org/officeDocument/2006/relationships/image"/><Relationship Id="rId6" Target="../media/image239.png" Type="http://schemas.openxmlformats.org/officeDocument/2006/relationships/image"/><Relationship Id="rId7" Target="../media/image240.png" Type="http://schemas.openxmlformats.org/officeDocument/2006/relationships/image"/><Relationship Id="rId8" Target="../media/image241.png" Type="http://schemas.openxmlformats.org/officeDocument/2006/relationships/image"/><Relationship Id="rId9" Target="../media/image242.png" Type="http://schemas.openxmlformats.org/officeDocument/2006/relationships/image"/><Relationship Id="rId10" Target="../media/image243.png" Type="http://schemas.openxmlformats.org/officeDocument/2006/relationships/image"/><Relationship Id="rId11" Target="../media/image244.png" Type="http://schemas.openxmlformats.org/officeDocument/2006/relationships/image"/><Relationship Id="rId12" Target="../media/image245.png" Type="http://schemas.openxmlformats.org/officeDocument/2006/relationships/image"/><Relationship Id="rId13" Target="../media/image246.png" Type="http://schemas.openxmlformats.org/officeDocument/2006/relationships/image"/><Relationship Id="rId14" Target="../media/image247.png" Type="http://schemas.openxmlformats.org/officeDocument/2006/relationships/image"/><Relationship Id="rId15" Target="../media/image248.png" Type="http://schemas.openxmlformats.org/officeDocument/2006/relationships/image"/><Relationship Id="rId16" Target="../media/image249.png" Type="http://schemas.openxmlformats.org/officeDocument/2006/relationships/image"/><Relationship Id="rId17" Target="../media/image250.png" Type="http://schemas.openxmlformats.org/officeDocument/2006/relationships/image"/><Relationship Id="rId18" Target="../media/image251.png" Type="http://schemas.openxmlformats.org/officeDocument/2006/relationships/image"/><Relationship Id="rId19" Target="../media/image252.png" Type="http://schemas.openxmlformats.org/officeDocument/2006/relationships/image"/><Relationship Id="rId20" Target="../media/image253.png" Type="http://schemas.openxmlformats.org/officeDocument/2006/relationships/image"/><Relationship Id="rId21" Target="../media/image254.png" Type="http://schemas.openxmlformats.org/officeDocument/2006/relationships/image"/><Relationship Id="rId22" Target="../media/image255.png" Type="http://schemas.openxmlformats.org/officeDocument/2006/relationships/image"/><Relationship Id="rId23" Target="../media/image256.png" Type="http://schemas.openxmlformats.org/officeDocument/2006/relationships/image"/><Relationship Id="rId24" Target="../media/image257.png" Type="http://schemas.openxmlformats.org/officeDocument/2006/relationships/image"/><Relationship Id="rId25" Target="../media/image258.png" Type="http://schemas.openxmlformats.org/officeDocument/2006/relationships/image"/><Relationship Id="rId26" Target="../media/image259.png" Type="http://schemas.openxmlformats.org/officeDocument/2006/relationships/image"/><Relationship Id="rId27" Target="../media/image260.png" Type="http://schemas.openxmlformats.org/officeDocument/2006/relationships/image"/><Relationship Id="rId28" Target="../media/image261.png" Type="http://schemas.openxmlformats.org/officeDocument/2006/relationships/image"/><Relationship Id="rId29" Target="../media/image262.png" Type="http://schemas.openxmlformats.org/officeDocument/2006/relationships/image"/><Relationship Id="rId30" Target="../media/image263.png" Type="http://schemas.openxmlformats.org/officeDocument/2006/relationships/image"/><Relationship Id="rId31" Target="../media/image264.png" Type="http://schemas.openxmlformats.org/officeDocument/2006/relationships/image"/><Relationship Id="rId32" Target="../media/image265.png" Type="http://schemas.openxmlformats.org/officeDocument/2006/relationships/image"/><Relationship Id="rId33" Target="../media/image266.png" Type="http://schemas.openxmlformats.org/officeDocument/2006/relationships/image"/><Relationship Id="rId34" Target="../media/image267.png" Type="http://schemas.openxmlformats.org/officeDocument/2006/relationships/image"/><Relationship Id="rId35" Target="../media/image268.png" Type="http://schemas.openxmlformats.org/officeDocument/2006/relationships/image"/><Relationship Id="rId36" Target="../media/image26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0.png" Type="http://schemas.openxmlformats.org/officeDocument/2006/relationships/image"/><Relationship Id="rId2" Target="../media/image271.png" Type="http://schemas.openxmlformats.org/officeDocument/2006/relationships/image"/><Relationship Id="rId3" Target="../media/image272.png" Type="http://schemas.openxmlformats.org/officeDocument/2006/relationships/image"/><Relationship Id="rId4" Target="../media/image273.png" Type="http://schemas.openxmlformats.org/officeDocument/2006/relationships/image"/><Relationship Id="rId5" Target="../media/image274.png" Type="http://schemas.openxmlformats.org/officeDocument/2006/relationships/image"/><Relationship Id="rId6" Target="../media/image275.png" Type="http://schemas.openxmlformats.org/officeDocument/2006/relationships/image"/><Relationship Id="rId7" Target="../media/image276.png" Type="http://schemas.openxmlformats.org/officeDocument/2006/relationships/image"/><Relationship Id="rId8" Target="../media/image277.png" Type="http://schemas.openxmlformats.org/officeDocument/2006/relationships/image"/><Relationship Id="rId9" Target="../media/image278.png" Type="http://schemas.openxmlformats.org/officeDocument/2006/relationships/image"/><Relationship Id="rId10" Target="../media/image279.png" Type="http://schemas.openxmlformats.org/officeDocument/2006/relationships/image"/><Relationship Id="rId11" Target="../media/image280.png" Type="http://schemas.openxmlformats.org/officeDocument/2006/relationships/image"/><Relationship Id="rId12" Target="../media/image281.png" Type="http://schemas.openxmlformats.org/officeDocument/2006/relationships/image"/><Relationship Id="rId13" Target="../media/image282.png" Type="http://schemas.openxmlformats.org/officeDocument/2006/relationships/image"/><Relationship Id="rId14" Target="../media/image283.png" Type="http://schemas.openxmlformats.org/officeDocument/2006/relationships/image"/><Relationship Id="rId15" Target="../media/image284.png" Type="http://schemas.openxmlformats.org/officeDocument/2006/relationships/image"/><Relationship Id="rId16" Target="../media/image285.png" Type="http://schemas.openxmlformats.org/officeDocument/2006/relationships/image"/><Relationship Id="rId17" Target="../media/image286.png" Type="http://schemas.openxmlformats.org/officeDocument/2006/relationships/image"/><Relationship Id="rId18" Target="../media/image287.png" Type="http://schemas.openxmlformats.org/officeDocument/2006/relationships/image"/><Relationship Id="rId19" Target="../media/image288.png" Type="http://schemas.openxmlformats.org/officeDocument/2006/relationships/image"/><Relationship Id="rId20" Target="../media/image289.png" Type="http://schemas.openxmlformats.org/officeDocument/2006/relationships/image"/><Relationship Id="rId21" Target="../media/image290.png" Type="http://schemas.openxmlformats.org/officeDocument/2006/relationships/image"/><Relationship Id="rId22" Target="../media/image291.png" Type="http://schemas.openxmlformats.org/officeDocument/2006/relationships/image"/><Relationship Id="rId23" Target="../media/image292.png" Type="http://schemas.openxmlformats.org/officeDocument/2006/relationships/image"/><Relationship Id="rId24" Target="../media/image293.png" Type="http://schemas.openxmlformats.org/officeDocument/2006/relationships/image"/><Relationship Id="rId25" Target="../media/image294.png" Type="http://schemas.openxmlformats.org/officeDocument/2006/relationships/image"/><Relationship Id="rId26" Target="../media/image295.png" Type="http://schemas.openxmlformats.org/officeDocument/2006/relationships/image"/><Relationship Id="rId27" Target="../media/image296.png" Type="http://schemas.openxmlformats.org/officeDocument/2006/relationships/image"/><Relationship Id="rId28" Target="../media/image297.png" Type="http://schemas.openxmlformats.org/officeDocument/2006/relationships/image"/><Relationship Id="rId29" Target="../media/image298.png" Type="http://schemas.openxmlformats.org/officeDocument/2006/relationships/image"/><Relationship Id="rId30" Target="../media/image299.png" Type="http://schemas.openxmlformats.org/officeDocument/2006/relationships/image"/><Relationship Id="rId31" Target="../media/image300.png" Type="http://schemas.openxmlformats.org/officeDocument/2006/relationships/image"/><Relationship Id="rId32" Target="../media/image301.png" Type="http://schemas.openxmlformats.org/officeDocument/2006/relationships/image"/><Relationship Id="rId33" Target="../media/image302.png" Type="http://schemas.openxmlformats.org/officeDocument/2006/relationships/image"/><Relationship Id="rId34" Target="../media/image303.png" Type="http://schemas.openxmlformats.org/officeDocument/2006/relationships/image"/><Relationship Id="rId35" Target="../media/image304.png" Type="http://schemas.openxmlformats.org/officeDocument/2006/relationships/image"/><Relationship Id="rId36" Target="../media/image30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4.png" Type="http://schemas.openxmlformats.org/officeDocument/2006/relationships/image"/><Relationship Id="rId2" Target="../media/image315.png" Type="http://schemas.openxmlformats.org/officeDocument/2006/relationships/image"/><Relationship Id="rId3" Target="../media/image316.png" Type="http://schemas.openxmlformats.org/officeDocument/2006/relationships/image"/><Relationship Id="rId4" Target="../media/image317.png" Type="http://schemas.openxmlformats.org/officeDocument/2006/relationships/image"/><Relationship Id="rId5" Target="../media/image318.png" Type="http://schemas.openxmlformats.org/officeDocument/2006/relationships/image"/><Relationship Id="rId6" Target="../media/image319.png" Type="http://schemas.openxmlformats.org/officeDocument/2006/relationships/image"/><Relationship Id="rId7" Target="../media/image320.png" Type="http://schemas.openxmlformats.org/officeDocument/2006/relationships/image"/><Relationship Id="rId8" Target="../media/image321.png" Type="http://schemas.openxmlformats.org/officeDocument/2006/relationships/image"/><Relationship Id="rId9" Target="../media/image322.png" Type="http://schemas.openxmlformats.org/officeDocument/2006/relationships/image"/><Relationship Id="rId10" Target="../media/image323.png" Type="http://schemas.openxmlformats.org/officeDocument/2006/relationships/image"/><Relationship Id="rId11" Target="../media/image324.png" Type="http://schemas.openxmlformats.org/officeDocument/2006/relationships/image"/><Relationship Id="rId12" Target="../media/image325.png" Type="http://schemas.openxmlformats.org/officeDocument/2006/relationships/image"/><Relationship Id="rId13" Target="../media/image326.png" Type="http://schemas.openxmlformats.org/officeDocument/2006/relationships/image"/><Relationship Id="rId14" Target="../media/image327.png" Type="http://schemas.openxmlformats.org/officeDocument/2006/relationships/image"/><Relationship Id="rId15" Target="../media/image328.png" Type="http://schemas.openxmlformats.org/officeDocument/2006/relationships/image"/><Relationship Id="rId16" Target="../media/image329.png" Type="http://schemas.openxmlformats.org/officeDocument/2006/relationships/image"/><Relationship Id="rId17" Target="../media/image330.png" Type="http://schemas.openxmlformats.org/officeDocument/2006/relationships/image"/><Relationship Id="rId18" Target="../media/image331.png" Type="http://schemas.openxmlformats.org/officeDocument/2006/relationships/image"/><Relationship Id="rId19" Target="../media/image332.png" Type="http://schemas.openxmlformats.org/officeDocument/2006/relationships/image"/><Relationship Id="rId20" Target="../media/image333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4.png" Type="http://schemas.openxmlformats.org/officeDocument/2006/relationships/image"/><Relationship Id="rId2" Target="../media/image335.png" Type="http://schemas.openxmlformats.org/officeDocument/2006/relationships/image"/><Relationship Id="rId3" Target="../media/image336.png" Type="http://schemas.openxmlformats.org/officeDocument/2006/relationships/image"/><Relationship Id="rId4" Target="../media/image337.png" Type="http://schemas.openxmlformats.org/officeDocument/2006/relationships/image"/><Relationship Id="rId5" Target="../media/image338.png" Type="http://schemas.openxmlformats.org/officeDocument/2006/relationships/image"/><Relationship Id="rId6" Target="../media/image339.png" Type="http://schemas.openxmlformats.org/officeDocument/2006/relationships/image"/><Relationship Id="rId7" Target="../media/image340.png" Type="http://schemas.openxmlformats.org/officeDocument/2006/relationships/image"/><Relationship Id="rId8" Target="../media/image341.png" Type="http://schemas.openxmlformats.org/officeDocument/2006/relationships/image"/><Relationship Id="rId9" Target="../media/image342.png" Type="http://schemas.openxmlformats.org/officeDocument/2006/relationships/image"/><Relationship Id="rId10" Target="../media/image343.png" Type="http://schemas.openxmlformats.org/officeDocument/2006/relationships/image"/><Relationship Id="rId11" Target="../media/image344.png" Type="http://schemas.openxmlformats.org/officeDocument/2006/relationships/image"/><Relationship Id="rId12" Target="../media/image345.png" Type="http://schemas.openxmlformats.org/officeDocument/2006/relationships/image"/><Relationship Id="rId13" Target="../media/image346.png" Type="http://schemas.openxmlformats.org/officeDocument/2006/relationships/image"/><Relationship Id="rId14" Target="../media/image347.png" Type="http://schemas.openxmlformats.org/officeDocument/2006/relationships/image"/><Relationship Id="rId15" Target="../media/image348.png" Type="http://schemas.openxmlformats.org/officeDocument/2006/relationships/image"/><Relationship Id="rId16" Target="../media/image34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9.png" Type="http://schemas.openxmlformats.org/officeDocument/2006/relationships/image"/><Relationship Id="rId2" Target="../media/image360.png" Type="http://schemas.openxmlformats.org/officeDocument/2006/relationships/image"/><Relationship Id="rId3" Target="../media/image361.png" Type="http://schemas.openxmlformats.org/officeDocument/2006/relationships/image"/><Relationship Id="rId4" Target="../media/image362.png" Type="http://schemas.openxmlformats.org/officeDocument/2006/relationships/image"/><Relationship Id="rId5" Target="../media/image363.png" Type="http://schemas.openxmlformats.org/officeDocument/2006/relationships/image"/><Relationship Id="rId6" Target="../media/image364.png" Type="http://schemas.openxmlformats.org/officeDocument/2006/relationships/image"/><Relationship Id="rId7" Target="../media/image365.png" Type="http://schemas.openxmlformats.org/officeDocument/2006/relationships/image"/><Relationship Id="rId8" Target="../media/image366.png" Type="http://schemas.openxmlformats.org/officeDocument/2006/relationships/image"/><Relationship Id="rId9" Target="../media/image367.png" Type="http://schemas.openxmlformats.org/officeDocument/2006/relationships/image"/><Relationship Id="rId10" Target="../media/image368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9.png" Type="http://schemas.openxmlformats.org/officeDocument/2006/relationships/image"/><Relationship Id="rId2" Target="../media/image370.png" Type="http://schemas.openxmlformats.org/officeDocument/2006/relationships/image"/><Relationship Id="rId3" Target="../media/image371.png" Type="http://schemas.openxmlformats.org/officeDocument/2006/relationships/image"/><Relationship Id="rId4" Target="../media/image372.png" Type="http://schemas.openxmlformats.org/officeDocument/2006/relationships/image"/><Relationship Id="rId5" Target="../media/image373.png" Type="http://schemas.openxmlformats.org/officeDocument/2006/relationships/image"/><Relationship Id="rId6" Target="../media/image374.png" Type="http://schemas.openxmlformats.org/officeDocument/2006/relationships/image"/><Relationship Id="rId7" Target="../media/image375.png" Type="http://schemas.openxmlformats.org/officeDocument/2006/relationships/image"/><Relationship Id="rId8" Target="../media/image376.png" Type="http://schemas.openxmlformats.org/officeDocument/2006/relationships/image"/><Relationship Id="rId9" Target="../media/image377.png" Type="http://schemas.openxmlformats.org/officeDocument/2006/relationships/image"/><Relationship Id="rId10" Target="../media/image378.png" Type="http://schemas.openxmlformats.org/officeDocument/2006/relationships/image"/><Relationship Id="rId11" Target="../media/image379.png" Type="http://schemas.openxmlformats.org/officeDocument/2006/relationships/image"/><Relationship Id="rId12" Target="../media/image380.png" Type="http://schemas.openxmlformats.org/officeDocument/2006/relationships/image"/><Relationship Id="rId13" Target="../media/image381.png" Type="http://schemas.openxmlformats.org/officeDocument/2006/relationships/image"/><Relationship Id="rId14" Target="../media/image382.png" Type="http://schemas.openxmlformats.org/officeDocument/2006/relationships/image"/><Relationship Id="rId15" Target="../media/image383.png" Type="http://schemas.openxmlformats.org/officeDocument/2006/relationships/image"/><Relationship Id="rId16" Target="../media/image384.png" Type="http://schemas.openxmlformats.org/officeDocument/2006/relationships/image"/><Relationship Id="rId17" Target="../media/image385.png" Type="http://schemas.openxmlformats.org/officeDocument/2006/relationships/image"/><Relationship Id="rId18" Target="../media/image386.png" Type="http://schemas.openxmlformats.org/officeDocument/2006/relationships/image"/><Relationship Id="rId19" Target="../media/image387.png" Type="http://schemas.openxmlformats.org/officeDocument/2006/relationships/image"/><Relationship Id="rId20" Target="../media/image388.png" Type="http://schemas.openxmlformats.org/officeDocument/2006/relationships/image"/><Relationship Id="rId21" Target="../media/image389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0.png" Type="http://schemas.openxmlformats.org/officeDocument/2006/relationships/image"/><Relationship Id="rId2" Target="../media/image391.png" Type="http://schemas.openxmlformats.org/officeDocument/2006/relationships/image"/><Relationship Id="rId3" Target="../media/image392.png" Type="http://schemas.openxmlformats.org/officeDocument/2006/relationships/image"/><Relationship Id="rId4" Target="../media/image393.png" Type="http://schemas.openxmlformats.org/officeDocument/2006/relationships/image"/><Relationship Id="rId5" Target="../media/image394.png" Type="http://schemas.openxmlformats.org/officeDocument/2006/relationships/image"/><Relationship Id="rId6" Target="../media/image395.png" Type="http://schemas.openxmlformats.org/officeDocument/2006/relationships/image"/><Relationship Id="rId7" Target="../media/image396.png" Type="http://schemas.openxmlformats.org/officeDocument/2006/relationships/image"/><Relationship Id="rId8" Target="../media/image397.png" Type="http://schemas.openxmlformats.org/officeDocument/2006/relationships/image"/><Relationship Id="rId9" Target="../media/image398.png" Type="http://schemas.openxmlformats.org/officeDocument/2006/relationships/image"/><Relationship Id="rId10" Target="../media/image399.png" Type="http://schemas.openxmlformats.org/officeDocument/2006/relationships/image"/><Relationship Id="rId11" Target="../media/image400.png" Type="http://schemas.openxmlformats.org/officeDocument/2006/relationships/image"/><Relationship Id="rId12" Target="../media/image401.png" Type="http://schemas.openxmlformats.org/officeDocument/2006/relationships/image"/><Relationship Id="rId13" Target="../media/image402.png" Type="http://schemas.openxmlformats.org/officeDocument/2006/relationships/image"/><Relationship Id="rId14" Target="../media/image403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4.png" Type="http://schemas.openxmlformats.org/officeDocument/2006/relationships/image"/><Relationship Id="rId2" Target="../media/image405.png" Type="http://schemas.openxmlformats.org/officeDocument/2006/relationships/image"/><Relationship Id="rId3" Target="../media/image406.png" Type="http://schemas.openxmlformats.org/officeDocument/2006/relationships/image"/><Relationship Id="rId4" Target="../media/image407.png" Type="http://schemas.openxmlformats.org/officeDocument/2006/relationships/image"/><Relationship Id="rId5" Target="../media/image408.png" Type="http://schemas.openxmlformats.org/officeDocument/2006/relationships/image"/><Relationship Id="rId6" Target="../media/image409.png" Type="http://schemas.openxmlformats.org/officeDocument/2006/relationships/image"/><Relationship Id="rId7" Target="../media/image410.png" Type="http://schemas.openxmlformats.org/officeDocument/2006/relationships/image"/><Relationship Id="rId8" Target="../media/image411.png" Type="http://schemas.openxmlformats.org/officeDocument/2006/relationships/image"/><Relationship Id="rId9" Target="../media/image412.png" Type="http://schemas.openxmlformats.org/officeDocument/2006/relationships/image"/><Relationship Id="rId10" Target="../media/image413.png" Type="http://schemas.openxmlformats.org/officeDocument/2006/relationships/image"/><Relationship Id="rId11" Target="../media/image414.png" Type="http://schemas.openxmlformats.org/officeDocument/2006/relationships/image"/><Relationship Id="rId12" Target="../media/image415.png" Type="http://schemas.openxmlformats.org/officeDocument/2006/relationships/image"/><Relationship Id="rId13" Target="../media/image416.png" Type="http://schemas.openxmlformats.org/officeDocument/2006/relationships/image"/><Relationship Id="rId14" Target="../media/image417.png" Type="http://schemas.openxmlformats.org/officeDocument/2006/relationships/image"/><Relationship Id="rId15" Target="../media/image418.png" Type="http://schemas.openxmlformats.org/officeDocument/2006/relationships/image"/><Relationship Id="rId16" Target="../media/image419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0.png" Type="http://schemas.openxmlformats.org/officeDocument/2006/relationships/image"/><Relationship Id="rId2" Target="../media/image421.png" Type="http://schemas.openxmlformats.org/officeDocument/2006/relationships/image"/><Relationship Id="rId3" Target="../media/image422.png" Type="http://schemas.openxmlformats.org/officeDocument/2006/relationships/image"/><Relationship Id="rId4" Target="../media/image423.png" Type="http://schemas.openxmlformats.org/officeDocument/2006/relationships/image"/><Relationship Id="rId5" Target="../media/image42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5.png" Type="http://schemas.openxmlformats.org/officeDocument/2006/relationships/image"/><Relationship Id="rId2" Target="../media/image426.png" Type="http://schemas.openxmlformats.org/officeDocument/2006/relationships/image"/><Relationship Id="rId3" Target="../media/image427.png" Type="http://schemas.openxmlformats.org/officeDocument/2006/relationships/image"/><Relationship Id="rId4" Target="../media/image428.png" Type="http://schemas.openxmlformats.org/officeDocument/2006/relationships/image"/><Relationship Id="rId5" Target="../media/image429.png" Type="http://schemas.openxmlformats.org/officeDocument/2006/relationships/image"/><Relationship Id="rId6" Target="../media/image430.png" Type="http://schemas.openxmlformats.org/officeDocument/2006/relationships/image"/><Relationship Id="rId7" Target="../media/image43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2.png" Type="http://schemas.openxmlformats.org/officeDocument/2006/relationships/image"/><Relationship Id="rId2" Target="../media/image433.png" Type="http://schemas.openxmlformats.org/officeDocument/2006/relationships/image"/><Relationship Id="rId3" Target="../media/image434.png" Type="http://schemas.openxmlformats.org/officeDocument/2006/relationships/image"/><Relationship Id="rId4" Target="../media/image435.png" Type="http://schemas.openxmlformats.org/officeDocument/2006/relationships/image"/><Relationship Id="rId5" Target="../media/image436.png" Type="http://schemas.openxmlformats.org/officeDocument/2006/relationships/image"/><Relationship Id="rId6" Target="../media/image437.png" Type="http://schemas.openxmlformats.org/officeDocument/2006/relationships/image"/><Relationship Id="rId7" Target="../media/image438.png" Type="http://schemas.openxmlformats.org/officeDocument/2006/relationships/image"/><Relationship Id="rId8" Target="../media/image439.png" Type="http://schemas.openxmlformats.org/officeDocument/2006/relationships/image"/><Relationship Id="rId9" Target="../media/image440.png" Type="http://schemas.openxmlformats.org/officeDocument/2006/relationships/image"/><Relationship Id="rId10" Target="../media/image441.png" Type="http://schemas.openxmlformats.org/officeDocument/2006/relationships/image"/><Relationship Id="rId11" Target="../media/image442.png" Type="http://schemas.openxmlformats.org/officeDocument/2006/relationships/image"/><Relationship Id="rId12" Target="../media/image443.png" Type="http://schemas.openxmlformats.org/officeDocument/2006/relationships/image"/><Relationship Id="rId13" Target="../media/image444.png" Type="http://schemas.openxmlformats.org/officeDocument/2006/relationships/image"/><Relationship Id="rId14" Target="../media/image445.png" Type="http://schemas.openxmlformats.org/officeDocument/2006/relationships/image"/><Relationship Id="rId15" Target="../media/image446.png" Type="http://schemas.openxmlformats.org/officeDocument/2006/relationships/image"/><Relationship Id="rId16" Target="../media/image447.png" Type="http://schemas.openxmlformats.org/officeDocument/2006/relationships/image"/><Relationship Id="rId17" Target="../media/image448.png" Type="http://schemas.openxmlformats.org/officeDocument/2006/relationships/image"/><Relationship Id="rId18" Target="../media/image449.png" Type="http://schemas.openxmlformats.org/officeDocument/2006/relationships/image"/><Relationship Id="rId19" Target="../media/image450.png" Type="http://schemas.openxmlformats.org/officeDocument/2006/relationships/image"/><Relationship Id="rId20" Target="../media/image451.png" Type="http://schemas.openxmlformats.org/officeDocument/2006/relationships/image"/><Relationship Id="rId21" Target="../media/image452.png" Type="http://schemas.openxmlformats.org/officeDocument/2006/relationships/image"/><Relationship Id="rId22" Target="../media/image453.png" Type="http://schemas.openxmlformats.org/officeDocument/2006/relationships/image"/><Relationship Id="rId23" Target="../media/image454.png" Type="http://schemas.openxmlformats.org/officeDocument/2006/relationships/image"/><Relationship Id="rId24" Target="../media/image455.png" Type="http://schemas.openxmlformats.org/officeDocument/2006/relationships/image"/><Relationship Id="rId25" Target="../media/image456.png" Type="http://schemas.openxmlformats.org/officeDocument/2006/relationships/image"/><Relationship Id="rId26" Target="../media/image457.png" Type="http://schemas.openxmlformats.org/officeDocument/2006/relationships/image"/><Relationship Id="rId27" Target="../media/image458.png" Type="http://schemas.openxmlformats.org/officeDocument/2006/relationships/image"/><Relationship Id="rId28" Target="../media/image459.png" Type="http://schemas.openxmlformats.org/officeDocument/2006/relationships/image"/><Relationship Id="rId29" Target="../media/image460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omposer Playgroun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Rest Serv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nfigu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verbelt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ustomer Databas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Developer 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iscovery Collec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tribution Cent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Emai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xample Data Se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ternal Ser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Fil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nancial Risk 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Gener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Hyperledg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IBM Clou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Data Science Experie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power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Z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D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nstall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ventory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vestment Portfoli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Lis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oad Balancin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cal Network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Market Dat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edi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icrophon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Online News Conten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utbound Call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le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Predictive Market Scenario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Recommendation Servic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Senso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rvice Provid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tore Sale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View Log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rtual Reality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zO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f3a6bad0-297a-11e9-8bc5-bf215cf01e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IBM-Performance-Hub-1.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090c2c10-8c38-11e8-bec2-493df9c49e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ff97f5c-bc5e-4455-b470-411c3edbe49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ic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517bf0-88ba-11ea-a52e-91aeb42a40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2152430-a05b-11e8-824e-7db9808a1cf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1cdfc0c-5835-48a8-bb6a-ec2ddfa626e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nterprise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lasticsearc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tcd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JanusGraph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ongo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y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Postgre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abbitMQ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dis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think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Scylla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f756420-434f-11e8-ae40-6bdd72502ab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.bluemix.container.registr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ad9c1b8-e58e-2a9d-ccb8-d4d5ae84abc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cassandr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nterprise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lasticsearch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etc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mongod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postgresql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tabases-for-redi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ashdb-for-transaction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d6e097c-b3b2-482a-b92d-6da183602c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e02e72d-00ce-4220-b44c-650c8314e58a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4ed8a30-936f-11e9-b289-1d079699cb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18c27d5-6f91-4615-baa1-9efb76e7814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0e0f30-a061-11e8-9dfc-536f3b15860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1e3f0d2-0f49-ddfd-0eb9-2897b9d3a45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a7f4e38-f218-48ef-9dd2-df408747568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floating-i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flow-log-collecto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5b26324-9b39-c701-0cc5-b0d5d2fe853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564e6bd-9b6c-44dd-8402-d3818d9664c5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hc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db0a19f-b20e-4a52-8cc7-2821a28c26b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E3AADC2-2C1A-4078-82F0-A33B1FD86EB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c16516d-4559-48ee-9d61-e4a5171010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589492e-6ac0-4a11-9c28-a157851c8f6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9a64cf0-5cf3-11e9-90a2-37a496589af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24d3260-5cf4-11e9-90a2-37a496589af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6f2197-9f9a-44f4-9463-f17ec64c672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ima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f9be306-ada9-4be4-8220-b666668d9ca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4a429f4-a2f2-40e3-b155-29242c8f514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EEB04BA5-25BB-4E52-AAE5-9C7BEF86543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otf-service-i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5874a60-cb12-11e7-948e-37ac098eb1b9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b960983-4483-488a-9851-6f7cccdb353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35145f0-2cac-4505-59e9-2e363d08d5a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ee41347f-b18e-4ca6-bf80-b5467c63f9a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83ea9a2-0fec-4021-8b70-8da5373394e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ntainers-kubernet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1faf010-4107-4877-a571-fc9c8763c3d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88b5af6-3075-4b8c-a211-66ff2ef38fb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load-balancer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13e1860-959c-11e8-871e-ad157af61ad7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1c53b72-918f-4869-b834-2d99eb28422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b3c3da-7b1f-0879-f414-f367da21848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imi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1472b0-6b8b-11e9-a537-057f512693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messages-for-rabbitmq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5105fb0-5a09-11e9-85fa-e1c32163180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d4c7a4d-2a2d-433f-a38d-9ebff43de33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e0b569e-03d7-44e4-a68c-6f567689a26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20106-cf62-4dcf-8dd9-d27ae0f36e5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f2c407b-0a0d-4c57-8d8e-31bc7707d5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80fa4f0-62bc-48dc-8388-b4458f3f310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55f6faf-833f-4fcb-8ce9-f75c9954b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60a8d63d-7990-9b83-b7ec-599897c7a3d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a001640-21f1-466e-b6f0-d227c353a82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66f360-66d1-11e9-85ef-a19427301a8c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bd259f0-9990-11e8-acc8-b9f54a8f166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702343d-a294-46e4-bfdd-6bdeb422a492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846d490-ef88-44a1-822e-9d7f4d40a90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3a3d18e-847e-4c27-807f-3b509613612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fc44e05-4faa-43f2-a8a3-4795f31ddfa5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43B3EB0-F56B-4753-92E4-093815814C1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1a901ac-fb7d-9b6e-eb25-14e75a20c4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ublic-gatewa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sh-d6aece47-d840-45b0-8ab9-ad15354deee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c1f8800-0ee2-43ca-864b-1e29ce4fd8f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35ead7e-cc70-4f10-8f2c-6e6c6821ce6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5f8ac0-98f7-11e9-a40c-5b3c4bf3cc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67ab6d8-48dd-485a-adf9-30d5107537a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fd3c158-4659-cca5-0c7c-eef6cdd1b9f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openshif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c4e5912-59dc-40b7-a482-25c6c6d38cc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d08ed75-b71d-4d1a-a4c4-f17ead5c195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schematic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BM_SecureGateway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1b0890-573c-11e8-9a9e-e3bf6f54390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security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BB08BA3-D14D-4BD9-A5E6-EF67C52D35C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88FFEA-E976-4F83-B7EC-288233BF62E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51a321c-6289-420c-bce5-b2e9525c38a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df77820-deed-11e9-911d-5f09017358ff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35fb8c-bc5b-431b-859e-3861771d584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7623978-519a-42e1-ba8f-67a10a883e3f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0814030-c9dd-11e7-9a5e-19d80fed5e0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56153d0-5ad0-11e9-b7f9-41319ef2212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8ae3340-b0f3-470e-b0fc-db28f19be7d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acdbc42-8965-48f9-8a3c-1c728b6ed2c4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subnet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cd952-9671-47a7-908a-f59a076eb93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8cf956de-e7c2-4a02-8f3b-ae554fa55cf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512e5f0-64fb-11e8-9c23-830c05b8b729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0dcbebb-c6e6-40c8-a5ba-10b7fc16d38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e72e70b-546c-4dea-abe9-8a9a81f4494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38a4da0-c353-11e9-83b6-a36a57a97a06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r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d3a5a53-eb60-4f3c-8fd1-17f88585b6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2020-09-16T16:31:24.740Z</dcterms:created>
  <dcterms:modified xsi:type="dcterms:W3CDTF">2020-09-16T16:31:24.740Z</dcterms:modified>
</cp:coreProperties>
</file>