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Oct 14 2020 16:33:20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517bf0-88ba-11ea-a52e-91aeb42a40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cdfc0c-5835-48a8-bb6a-ec2ddfa626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ea9a2-0fec-4021-8b70-8da5373394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1faf010-4107-4877-a571-fc9c8763c3d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88b5af6-3075-4b8c-a211-66ff2ef38fb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load-balanc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b3c3da-7b1f-0879-f414-f367da21848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1472b0-6b8b-11e9-a537-057f512693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essages-for-rabbitmq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17eb6f-6e2a-4b33-95ef-83bffe0833f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32737c-e24b-4836-9e37-d8cead9223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b6393bc-7d81-446b-9728-61b704f6eca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network-ac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02343d-a294-46e4-bfdd-6bdeb422a49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846d490-ef88-44a1-822e-9d7f4d40a90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3a3d18e-847e-4c27-807f-3b509613612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c44e05-4faa-43f2-a8a3-4795f31ddfa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43B3EB0-F56B-4753-92E4-093815814C1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1a901ac-fb7d-9b6e-eb25-14e75a20c4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df77820-deed-11e9-911d-5f09017358f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57254b0-a9a0-11ea-9ff6-17a22eb543c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3a5a53-eb60-4f3c-8fd1-17f88585b6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2020-10-14T16:33:36.977Z</dcterms:created>
  <dcterms:modified xsi:type="dcterms:W3CDTF">2020-10-14T16:33:36.977Z</dcterms:modified>
</cp:coreProperties>
</file>