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Jun 24 2020 16:23:47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4ad9a593-2259-4956-ab94-ac0de564cf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BigInsightsonClou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cdfc0c-5835-48a8-bb6a-ec2ddfa626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d6e097c-b3b2-482a-b92d-6da183602cb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bc2ff1-ee54-44ca-bbff-c5dee9913c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b3c3da-7b1f-0879-f414-f367da21848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5105fb0-5a09-11e9-85fa-e1c32163180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4c7a4d-2a2d-433f-a38d-9ebff43de33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e0b569e-03d7-44e4-a68c-6f567689a26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6d20106-cf62-4dcf-8dd9-d27ae0f36e5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f2c407b-0a0d-4c57-8d8e-31bc7707d56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0fa4f0-62bc-48dc-8388-b4458f3f310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55f6faf-833f-4fcb-8ce9-f75c9954b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0a8d63d-7990-9b83-b7ec-599897c7a3d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02343d-a294-46e4-bfdd-6bdeb422a49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846d490-ef88-44a1-822e-9d7f4d40a90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3a3d18e-847e-4c27-807f-3b509613612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c44e05-4faa-43f2-a8a3-4795f31ddfa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43B3EB0-F56B-4753-92E4-093815814C1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1a901ac-fb7d-9b6e-eb25-14e75a20c4c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06082a0-0c84-11ea-a0a5-f195be0f84d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PROJECT COLIGO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38a4da0-c353-11e9-83b6-a36a57a97a0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e6f57b6-08fa-4579-b792-96eb536868e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45ca653-38b8-4bbe-a532-f3511683d6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52414f6-7c44-4faa-8075-5b9219e9a0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77c8d09-81e9-48e2-b04c-6157bb2f234f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e0bdb3-7a00-44e9-bb4b-3d6209d5d3c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f5fa0b9-fd41-4d55-8f4b-81a15458017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ac189e-d717-52a9-449e-208b4ffdd8b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v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7073fb-ba5b-9407-d2ac-938308d890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virtual-server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nsta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0c7e8b-6609-71eb-e136-0a0f0ef9c2a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VoiceAgent091520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045626d-55e3-4418-be11-683a26dbc1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2020-06-24T16:23:58.324Z</dcterms:created>
  <dcterms:modified xsi:type="dcterms:W3CDTF">2020-06-24T16:23:58.324Z</dcterms:modified>
</cp:coreProperties>
</file>