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May 08 2021 23:03:10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5.png" Type="http://schemas.openxmlformats.org/officeDocument/2006/relationships/image"/><Relationship Id="rId2" Target="../media/image236.png" Type="http://schemas.openxmlformats.org/officeDocument/2006/relationships/image"/><Relationship Id="rId3" Target="../media/image237.png" Type="http://schemas.openxmlformats.org/officeDocument/2006/relationships/image"/><Relationship Id="rId4" Target="../media/image238.png" Type="http://schemas.openxmlformats.org/officeDocument/2006/relationships/image"/><Relationship Id="rId5" Target="../media/image239.png" Type="http://schemas.openxmlformats.org/officeDocument/2006/relationships/image"/><Relationship Id="rId6" Target="../media/image240.png" Type="http://schemas.openxmlformats.org/officeDocument/2006/relationships/image"/><Relationship Id="rId7" Target="../media/image241.png" Type="http://schemas.openxmlformats.org/officeDocument/2006/relationships/image"/><Relationship Id="rId8" Target="../media/image242.png" Type="http://schemas.openxmlformats.org/officeDocument/2006/relationships/image"/><Relationship Id="rId9" Target="../media/image243.png" Type="http://schemas.openxmlformats.org/officeDocument/2006/relationships/image"/><Relationship Id="rId10" Target="../media/image244.png" Type="http://schemas.openxmlformats.org/officeDocument/2006/relationships/image"/><Relationship Id="rId11" Target="../media/image245.png" Type="http://schemas.openxmlformats.org/officeDocument/2006/relationships/image"/><Relationship Id="rId12" Target="../media/image246.png" Type="http://schemas.openxmlformats.org/officeDocument/2006/relationships/image"/><Relationship Id="rId13" Target="../media/image247.png" Type="http://schemas.openxmlformats.org/officeDocument/2006/relationships/image"/><Relationship Id="rId14" Target="../media/image248.png" Type="http://schemas.openxmlformats.org/officeDocument/2006/relationships/image"/><Relationship Id="rId15" Target="../media/image249.png" Type="http://schemas.openxmlformats.org/officeDocument/2006/relationships/image"/><Relationship Id="rId16" Target="../media/image250.png" Type="http://schemas.openxmlformats.org/officeDocument/2006/relationships/image"/><Relationship Id="rId17" Target="../media/image251.png" Type="http://schemas.openxmlformats.org/officeDocument/2006/relationships/image"/><Relationship Id="rId18" Target="../media/image252.png" Type="http://schemas.openxmlformats.org/officeDocument/2006/relationships/image"/><Relationship Id="rId19" Target="../media/image253.png" Type="http://schemas.openxmlformats.org/officeDocument/2006/relationships/image"/><Relationship Id="rId20" Target="../media/image254.png" Type="http://schemas.openxmlformats.org/officeDocument/2006/relationships/image"/><Relationship Id="rId21" Target="../media/image255.png" Type="http://schemas.openxmlformats.org/officeDocument/2006/relationships/image"/><Relationship Id="rId22" Target="../media/image256.png" Type="http://schemas.openxmlformats.org/officeDocument/2006/relationships/image"/><Relationship Id="rId23" Target="../media/image257.png" Type="http://schemas.openxmlformats.org/officeDocument/2006/relationships/image"/><Relationship Id="rId24" Target="../media/image258.png" Type="http://schemas.openxmlformats.org/officeDocument/2006/relationships/image"/><Relationship Id="rId25" Target="../media/image259.png" Type="http://schemas.openxmlformats.org/officeDocument/2006/relationships/image"/><Relationship Id="rId26" Target="../media/image260.png" Type="http://schemas.openxmlformats.org/officeDocument/2006/relationships/image"/><Relationship Id="rId27" Target="../media/image261.png" Type="http://schemas.openxmlformats.org/officeDocument/2006/relationships/image"/><Relationship Id="rId28" Target="../media/image262.png" Type="http://schemas.openxmlformats.org/officeDocument/2006/relationships/image"/><Relationship Id="rId29" Target="../media/image263.png" Type="http://schemas.openxmlformats.org/officeDocument/2006/relationships/image"/><Relationship Id="rId30" Target="../media/image264.png" Type="http://schemas.openxmlformats.org/officeDocument/2006/relationships/image"/><Relationship Id="rId31" Target="../media/image265.png" Type="http://schemas.openxmlformats.org/officeDocument/2006/relationships/image"/><Relationship Id="rId32" Target="../media/image266.png" Type="http://schemas.openxmlformats.org/officeDocument/2006/relationships/image"/><Relationship Id="rId33" Target="../media/image267.png" Type="http://schemas.openxmlformats.org/officeDocument/2006/relationships/image"/><Relationship Id="rId34" Target="../media/image268.png" Type="http://schemas.openxmlformats.org/officeDocument/2006/relationships/image"/><Relationship Id="rId35" Target="../media/image269.png" Type="http://schemas.openxmlformats.org/officeDocument/2006/relationships/image"/><Relationship Id="rId36" Target="../media/image27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media/image291.png" Type="http://schemas.openxmlformats.org/officeDocument/2006/relationships/image"/><Relationship Id="rId22" Target="../media/image292.png" Type="http://schemas.openxmlformats.org/officeDocument/2006/relationships/image"/><Relationship Id="rId23" Target="../media/image293.png" Type="http://schemas.openxmlformats.org/officeDocument/2006/relationships/image"/><Relationship Id="rId24" Target="../media/image294.png" Type="http://schemas.openxmlformats.org/officeDocument/2006/relationships/image"/><Relationship Id="rId25" Target="../media/image295.png" Type="http://schemas.openxmlformats.org/officeDocument/2006/relationships/image"/><Relationship Id="rId26" Target="../media/image296.png" Type="http://schemas.openxmlformats.org/officeDocument/2006/relationships/image"/><Relationship Id="rId27" Target="../media/image297.png" Type="http://schemas.openxmlformats.org/officeDocument/2006/relationships/image"/><Relationship Id="rId28" Target="../media/image298.png" Type="http://schemas.openxmlformats.org/officeDocument/2006/relationships/image"/><Relationship Id="rId29" Target="../media/image299.png" Type="http://schemas.openxmlformats.org/officeDocument/2006/relationships/image"/><Relationship Id="rId30" Target="../media/image300.png" Type="http://schemas.openxmlformats.org/officeDocument/2006/relationships/image"/><Relationship Id="rId31" Target="../media/image301.png" Type="http://schemas.openxmlformats.org/officeDocument/2006/relationships/image"/><Relationship Id="rId32" Target="../media/image302.png" Type="http://schemas.openxmlformats.org/officeDocument/2006/relationships/image"/><Relationship Id="rId33" Target="../media/image303.png" Type="http://schemas.openxmlformats.org/officeDocument/2006/relationships/image"/><Relationship Id="rId34" Target="../media/image304.png" Type="http://schemas.openxmlformats.org/officeDocument/2006/relationships/image"/><Relationship Id="rId35" Target="../media/image305.png" Type="http://schemas.openxmlformats.org/officeDocument/2006/relationships/image"/><Relationship Id="rId36" Target="../media/image30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media/image326.png" Type="http://schemas.openxmlformats.org/officeDocument/2006/relationships/image"/><Relationship Id="rId12" Target="../media/image327.png" Type="http://schemas.openxmlformats.org/officeDocument/2006/relationships/image"/><Relationship Id="rId13" Target="../media/image328.png" Type="http://schemas.openxmlformats.org/officeDocument/2006/relationships/image"/><Relationship Id="rId14" Target="../media/image329.png" Type="http://schemas.openxmlformats.org/officeDocument/2006/relationships/image"/><Relationship Id="rId15" Target="../media/image330.png" Type="http://schemas.openxmlformats.org/officeDocument/2006/relationships/image"/><Relationship Id="rId16" Target="../media/image331.png" Type="http://schemas.openxmlformats.org/officeDocument/2006/relationships/image"/><Relationship Id="rId17" Target="../media/image332.png" Type="http://schemas.openxmlformats.org/officeDocument/2006/relationships/image"/><Relationship Id="rId18" Target="../media/image333.png" Type="http://schemas.openxmlformats.org/officeDocument/2006/relationships/image"/><Relationship Id="rId19" Target="../media/image334.png" Type="http://schemas.openxmlformats.org/officeDocument/2006/relationships/image"/><Relationship Id="rId20" Target="../media/image33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media/image350.png" Type="http://schemas.openxmlformats.org/officeDocument/2006/relationships/image"/><Relationship Id="rId16" Target="../media/image35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media/image381.png" Type="http://schemas.openxmlformats.org/officeDocument/2006/relationships/image"/><Relationship Id="rId12" Target="../media/image382.png" Type="http://schemas.openxmlformats.org/officeDocument/2006/relationships/image"/><Relationship Id="rId13" Target="../media/image383.png" Type="http://schemas.openxmlformats.org/officeDocument/2006/relationships/image"/><Relationship Id="rId14" Target="../media/image384.png" Type="http://schemas.openxmlformats.org/officeDocument/2006/relationships/image"/><Relationship Id="rId15" Target="../media/image385.png" Type="http://schemas.openxmlformats.org/officeDocument/2006/relationships/image"/><Relationship Id="rId16" Target="../media/image386.png" Type="http://schemas.openxmlformats.org/officeDocument/2006/relationships/image"/><Relationship Id="rId17" Target="../media/image387.png" Type="http://schemas.openxmlformats.org/officeDocument/2006/relationships/image"/><Relationship Id="rId18" Target="../media/image388.png" Type="http://schemas.openxmlformats.org/officeDocument/2006/relationships/image"/><Relationship Id="rId19" Target="../media/image389.png" Type="http://schemas.openxmlformats.org/officeDocument/2006/relationships/image"/><Relationship Id="rId20" Target="../media/image390.png" Type="http://schemas.openxmlformats.org/officeDocument/2006/relationships/image"/><Relationship Id="rId21" Target="../media/image39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6.png" Type="http://schemas.openxmlformats.org/officeDocument/2006/relationships/image"/><Relationship Id="rId2" Target="../media/image407.png" Type="http://schemas.openxmlformats.org/officeDocument/2006/relationships/image"/><Relationship Id="rId3" Target="../media/image408.png" Type="http://schemas.openxmlformats.org/officeDocument/2006/relationships/image"/><Relationship Id="rId4" Target="../media/image409.png" Type="http://schemas.openxmlformats.org/officeDocument/2006/relationships/image"/><Relationship Id="rId5" Target="../media/image410.png" Type="http://schemas.openxmlformats.org/officeDocument/2006/relationships/image"/><Relationship Id="rId6" Target="../media/image411.png" Type="http://schemas.openxmlformats.org/officeDocument/2006/relationships/image"/><Relationship Id="rId7" Target="../media/image412.png" Type="http://schemas.openxmlformats.org/officeDocument/2006/relationships/image"/><Relationship Id="rId8" Target="../media/image413.png" Type="http://schemas.openxmlformats.org/officeDocument/2006/relationships/image"/><Relationship Id="rId9" Target="../media/image414.png" Type="http://schemas.openxmlformats.org/officeDocument/2006/relationships/image"/><Relationship Id="rId10" Target="../media/image415.png" Type="http://schemas.openxmlformats.org/officeDocument/2006/relationships/image"/><Relationship Id="rId11" Target="../media/image416.png" Type="http://schemas.openxmlformats.org/officeDocument/2006/relationships/image"/><Relationship Id="rId12" Target="../media/image417.png" Type="http://schemas.openxmlformats.org/officeDocument/2006/relationships/image"/><Relationship Id="rId13" Target="../media/image418.png" Type="http://schemas.openxmlformats.org/officeDocument/2006/relationships/image"/><Relationship Id="rId14" Target="../media/image419.png" Type="http://schemas.openxmlformats.org/officeDocument/2006/relationships/image"/><Relationship Id="rId15" Target="../media/image420.png" Type="http://schemas.openxmlformats.org/officeDocument/2006/relationships/image"/><Relationship Id="rId16" Target="../media/image42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media/image432.png" Type="http://schemas.openxmlformats.org/officeDocument/2006/relationships/image"/><Relationship Id="rId7" Target="../media/image43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media/image445.png" Type="http://schemas.openxmlformats.org/officeDocument/2006/relationships/image"/><Relationship Id="rId13" Target="../media/image446.png" Type="http://schemas.openxmlformats.org/officeDocument/2006/relationships/image"/><Relationship Id="rId14" Target="../media/image447.png" Type="http://schemas.openxmlformats.org/officeDocument/2006/relationships/image"/><Relationship Id="rId15" Target="../media/image448.png" Type="http://schemas.openxmlformats.org/officeDocument/2006/relationships/image"/><Relationship Id="rId16" Target="../media/image449.png" Type="http://schemas.openxmlformats.org/officeDocument/2006/relationships/image"/><Relationship Id="rId17" Target="../media/image450.png" Type="http://schemas.openxmlformats.org/officeDocument/2006/relationships/image"/><Relationship Id="rId18" Target="../media/image451.png" Type="http://schemas.openxmlformats.org/officeDocument/2006/relationships/image"/><Relationship Id="rId19" Target="../media/image452.png" Type="http://schemas.openxmlformats.org/officeDocument/2006/relationships/image"/><Relationship Id="rId20" Target="../media/image453.png" Type="http://schemas.openxmlformats.org/officeDocument/2006/relationships/image"/><Relationship Id="rId21" Target="../media/image454.png" Type="http://schemas.openxmlformats.org/officeDocument/2006/relationships/image"/><Relationship Id="rId22" Target="../media/image455.png" Type="http://schemas.openxmlformats.org/officeDocument/2006/relationships/image"/><Relationship Id="rId23" Target="../media/image456.png" Type="http://schemas.openxmlformats.org/officeDocument/2006/relationships/image"/><Relationship Id="rId24" Target="../media/image457.png" Type="http://schemas.openxmlformats.org/officeDocument/2006/relationships/image"/><Relationship Id="rId25" Target="../media/image458.png" Type="http://schemas.openxmlformats.org/officeDocument/2006/relationships/image"/><Relationship Id="rId26" Target="../media/image459.png" Type="http://schemas.openxmlformats.org/officeDocument/2006/relationships/image"/><Relationship Id="rId27" Target="../media/image460.png" Type="http://schemas.openxmlformats.org/officeDocument/2006/relationships/image"/><Relationship Id="rId28" Target="../media/image461.png" Type="http://schemas.openxmlformats.org/officeDocument/2006/relationships/image"/><Relationship Id="rId29" Target="../media/image46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46cfc7b-fd15-8532-5e22-fdbc81712bf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9cddb80-34f5-11eb-b2ad-575dbc8680e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2fdd0-bba5-11ea-8966-5d6402fed1c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d0532c0-f87c-11ea-be25-c9dc051df74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dedicated-ho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86e2b60-2455-11eb-aa2e-d9b1d586d9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otf-service-i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5874a60-cb12-11e7-948e-37ac098eb1b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b960983-4483-488a-9851-6f7cccdb353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35145f0-2cac-4505-59e9-2e363d08d5a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41347f-b18e-4ca6-bf80-b5467c63f9a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b3c3da-7b1f-0879-f414-f367da21848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1472b0-6b8b-11e9-a537-057f5126932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bd30e0-8921-11e9-a2c5-13fceaf55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8d12b7-cee7-4c35-90d7-582ffef56f5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1037c41-adce-4bb5-8b45-0c06004916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17eb6f-6e2a-4b33-95ef-83bffe0833f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32737c-e24b-4836-9e37-d8cead9223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b6393bc-7d81-446b-9728-61b704f6eca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network-ac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b72f520-1932-11eb-b970-abf2d7676e4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d4c7a4d-2a2d-433f-a38d-9ebff43de33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e0b569e-03d7-44e4-a68c-6f567689a26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d20106-cf62-4dcf-8dd9-d27ae0f36e5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2c407b-0a0d-4c57-8d8e-31bc7707d5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0fa4f0-62bc-48dc-8388-b4458f3f310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55f6faf-833f-4fcb-8ce9-f75c9954b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001640-21f1-466e-b6f0-d227c353a8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66f360-66d1-11e9-85ef-a19427301a8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d259f0-9990-11e8-acc8-b9f54a8f16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02343d-a294-46e4-bfdd-6bdeb422a49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846d490-ef88-44a1-822e-9d7f4d40a90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3a3d18e-847e-4c27-807f-3b509613612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public-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2e97f08-c40d-b09d-e4af-7fd4d079915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1f8800-0ee2-43ca-864b-1e29ce4fd8f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35ead7e-cc70-4f10-8f2c-6e6c6821ce6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5f8ac0-98f7-11e9-a40c-5b3c4bf3cc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67ab6d8-48dd-485a-adf9-30d5107537a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openshif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c4e5912-59dc-40b7-a482-25c6c6d38cc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d08ed75-b71d-4d1a-a4c4-f17ead5c195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14c9e07-7039-44a7-8eed-c508135829a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d517bf0-88ba-11ea-a52e-91aeb42a401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schematic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bc0cdb0-af2a-11ea-98c7-29e5db82264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ee2b5a9-fee8-419f-a8be-510bd12de96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B08BA3-D14D-4BD9-A5E6-EF67C52D35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888FFEA-E976-4F83-B7EC-288233BF62E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df77820-deed-11e9-911d-5f09017358f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38a4da0-c353-11e9-83b6-a36a57a97a0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endpoint-gateway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instan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7254b0-a9a0-11ea-9ff6-17a22eb543c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rop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6b7bf22-b443-47db-b3db-066ba2988f4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d3a5a53-eb60-4f3c-8fd1-17f88585b6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2021-05-08T23:03:30.855Z</dcterms:created>
  <dcterms:modified xsi:type="dcterms:W3CDTF">2021-05-08T23:03:30.855Z</dcterms:modified>
</cp:coreProperties>
</file>