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Jun 28 2021 07:04:25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2021-06-28T07:04:43.532Z</dcterms:created>
  <dcterms:modified xsi:type="dcterms:W3CDTF">2021-06-28T07:04:43.532Z</dcterms:modified>
</cp:coreProperties>
</file>