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Apr 08 2020 16:18:51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5.png" Type="http://schemas.openxmlformats.org/officeDocument/2006/relationships/image"/><Relationship Id="rId2" Target="../media/image236.png" Type="http://schemas.openxmlformats.org/officeDocument/2006/relationships/image"/><Relationship Id="rId3" Target="../media/image237.png" Type="http://schemas.openxmlformats.org/officeDocument/2006/relationships/image"/><Relationship Id="rId4" Target="../media/image238.png" Type="http://schemas.openxmlformats.org/officeDocument/2006/relationships/image"/><Relationship Id="rId5" Target="../media/image239.png" Type="http://schemas.openxmlformats.org/officeDocument/2006/relationships/image"/><Relationship Id="rId6" Target="../media/image240.png" Type="http://schemas.openxmlformats.org/officeDocument/2006/relationships/image"/><Relationship Id="rId7" Target="../media/image241.png" Type="http://schemas.openxmlformats.org/officeDocument/2006/relationships/image"/><Relationship Id="rId8" Target="../media/image242.png" Type="http://schemas.openxmlformats.org/officeDocument/2006/relationships/image"/><Relationship Id="rId9" Target="../media/image243.png" Type="http://schemas.openxmlformats.org/officeDocument/2006/relationships/image"/><Relationship Id="rId10" Target="../media/image244.png" Type="http://schemas.openxmlformats.org/officeDocument/2006/relationships/image"/><Relationship Id="rId11" Target="../media/image245.png" Type="http://schemas.openxmlformats.org/officeDocument/2006/relationships/image"/><Relationship Id="rId12" Target="../media/image246.png" Type="http://schemas.openxmlformats.org/officeDocument/2006/relationships/image"/><Relationship Id="rId13" Target="../media/image247.png" Type="http://schemas.openxmlformats.org/officeDocument/2006/relationships/image"/><Relationship Id="rId14" Target="../media/image248.png" Type="http://schemas.openxmlformats.org/officeDocument/2006/relationships/image"/><Relationship Id="rId15" Target="../media/image249.png" Type="http://schemas.openxmlformats.org/officeDocument/2006/relationships/image"/><Relationship Id="rId16" Target="../media/image250.png" Type="http://schemas.openxmlformats.org/officeDocument/2006/relationships/image"/><Relationship Id="rId17" Target="../media/image251.png" Type="http://schemas.openxmlformats.org/officeDocument/2006/relationships/image"/><Relationship Id="rId18" Target="../media/image252.png" Type="http://schemas.openxmlformats.org/officeDocument/2006/relationships/image"/><Relationship Id="rId19" Target="../media/image253.png" Type="http://schemas.openxmlformats.org/officeDocument/2006/relationships/image"/><Relationship Id="rId20" Target="../media/image254.png" Type="http://schemas.openxmlformats.org/officeDocument/2006/relationships/image"/><Relationship Id="rId21" Target="../media/image255.png" Type="http://schemas.openxmlformats.org/officeDocument/2006/relationships/image"/><Relationship Id="rId22" Target="../media/image256.png" Type="http://schemas.openxmlformats.org/officeDocument/2006/relationships/image"/><Relationship Id="rId23" Target="../media/image257.png" Type="http://schemas.openxmlformats.org/officeDocument/2006/relationships/image"/><Relationship Id="rId24" Target="../media/image258.png" Type="http://schemas.openxmlformats.org/officeDocument/2006/relationships/image"/><Relationship Id="rId25" Target="../media/image259.png" Type="http://schemas.openxmlformats.org/officeDocument/2006/relationships/image"/><Relationship Id="rId26" Target="../media/image260.png" Type="http://schemas.openxmlformats.org/officeDocument/2006/relationships/image"/><Relationship Id="rId27" Target="../media/image261.png" Type="http://schemas.openxmlformats.org/officeDocument/2006/relationships/image"/><Relationship Id="rId28" Target="../media/image262.png" Type="http://schemas.openxmlformats.org/officeDocument/2006/relationships/image"/><Relationship Id="rId29" Target="../media/image263.png" Type="http://schemas.openxmlformats.org/officeDocument/2006/relationships/image"/><Relationship Id="rId30" Target="../media/image264.png" Type="http://schemas.openxmlformats.org/officeDocument/2006/relationships/image"/><Relationship Id="rId31" Target="../media/image265.png" Type="http://schemas.openxmlformats.org/officeDocument/2006/relationships/image"/><Relationship Id="rId32" Target="../media/image266.png" Type="http://schemas.openxmlformats.org/officeDocument/2006/relationships/image"/><Relationship Id="rId33" Target="../media/image267.png" Type="http://schemas.openxmlformats.org/officeDocument/2006/relationships/image"/><Relationship Id="rId34" Target="../media/image268.png" Type="http://schemas.openxmlformats.org/officeDocument/2006/relationships/image"/><Relationship Id="rId35" Target="../media/image269.png" Type="http://schemas.openxmlformats.org/officeDocument/2006/relationships/image"/><Relationship Id="rId36" Target="../media/image27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media/image291.png" Type="http://schemas.openxmlformats.org/officeDocument/2006/relationships/image"/><Relationship Id="rId22" Target="../media/image292.png" Type="http://schemas.openxmlformats.org/officeDocument/2006/relationships/image"/><Relationship Id="rId23" Target="../media/image293.png" Type="http://schemas.openxmlformats.org/officeDocument/2006/relationships/image"/><Relationship Id="rId24" Target="../media/image294.png" Type="http://schemas.openxmlformats.org/officeDocument/2006/relationships/image"/><Relationship Id="rId25" Target="../media/image295.png" Type="http://schemas.openxmlformats.org/officeDocument/2006/relationships/image"/><Relationship Id="rId26" Target="../media/image296.png" Type="http://schemas.openxmlformats.org/officeDocument/2006/relationships/image"/><Relationship Id="rId27" Target="../media/image297.png" Type="http://schemas.openxmlformats.org/officeDocument/2006/relationships/image"/><Relationship Id="rId28" Target="../media/image298.png" Type="http://schemas.openxmlformats.org/officeDocument/2006/relationships/image"/><Relationship Id="rId29" Target="../media/image299.png" Type="http://schemas.openxmlformats.org/officeDocument/2006/relationships/image"/><Relationship Id="rId30" Target="../media/image300.png" Type="http://schemas.openxmlformats.org/officeDocument/2006/relationships/image"/><Relationship Id="rId31" Target="../media/image301.png" Type="http://schemas.openxmlformats.org/officeDocument/2006/relationships/image"/><Relationship Id="rId32" Target="../media/image302.png" Type="http://schemas.openxmlformats.org/officeDocument/2006/relationships/image"/><Relationship Id="rId33" Target="../media/image303.png" Type="http://schemas.openxmlformats.org/officeDocument/2006/relationships/image"/><Relationship Id="rId34" Target="../media/image304.png" Type="http://schemas.openxmlformats.org/officeDocument/2006/relationships/image"/><Relationship Id="rId35" Target="../media/image305.png" Type="http://schemas.openxmlformats.org/officeDocument/2006/relationships/image"/><Relationship Id="rId36" Target="../media/image30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2020-04-08T16:19:07.273Z</dcterms:created>
  <dcterms:modified xsi:type="dcterms:W3CDTF">2020-04-08T16:19:07.273Z</dcterms:modified>
</cp:coreProperties>
</file>