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25 2019 16:12:15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media/image293.png" Type="http://schemas.openxmlformats.org/officeDocument/2006/relationships/image"/><Relationship Id="rId18" Target="../media/image294.png" Type="http://schemas.openxmlformats.org/officeDocument/2006/relationships/image"/><Relationship Id="rId19" Target="../media/image295.png" Type="http://schemas.openxmlformats.org/officeDocument/2006/relationships/image"/><Relationship Id="rId20" Target="../media/image296.png" Type="http://schemas.openxmlformats.org/officeDocument/2006/relationships/image"/><Relationship Id="rId21" Target="../media/image297.png" Type="http://schemas.openxmlformats.org/officeDocument/2006/relationships/image"/><Relationship Id="rId22" Target="../media/image298.png" Type="http://schemas.openxmlformats.org/officeDocument/2006/relationships/image"/><Relationship Id="rId23" Target="../media/image299.png" Type="http://schemas.openxmlformats.org/officeDocument/2006/relationships/image"/><Relationship Id="rId24" Target="../media/image300.png" Type="http://schemas.openxmlformats.org/officeDocument/2006/relationships/image"/><Relationship Id="rId25" Target="../media/image301.png" Type="http://schemas.openxmlformats.org/officeDocument/2006/relationships/image"/><Relationship Id="rId26" Target="../media/image302.png" Type="http://schemas.openxmlformats.org/officeDocument/2006/relationships/image"/><Relationship Id="rId27" Target="../media/image303.png" Type="http://schemas.openxmlformats.org/officeDocument/2006/relationships/image"/><Relationship Id="rId28" Target="../media/image304.png" Type="http://schemas.openxmlformats.org/officeDocument/2006/relationships/image"/><Relationship Id="rId29" Target="../media/image305.png" Type="http://schemas.openxmlformats.org/officeDocument/2006/relationships/image"/><Relationship Id="rId30" Target="../media/image306.png" Type="http://schemas.openxmlformats.org/officeDocument/2006/relationships/image"/><Relationship Id="rId31" Target="../media/image307.png" Type="http://schemas.openxmlformats.org/officeDocument/2006/relationships/image"/><Relationship Id="rId32" Target="../media/image308.png" Type="http://schemas.openxmlformats.org/officeDocument/2006/relationships/image"/><Relationship Id="rId33" Target="../media/image309.png" Type="http://schemas.openxmlformats.org/officeDocument/2006/relationships/image"/><Relationship Id="rId34" Target="../media/image310.png" Type="http://schemas.openxmlformats.org/officeDocument/2006/relationships/image"/><Relationship Id="rId35" Target="../media/image311.png" Type="http://schemas.openxmlformats.org/officeDocument/2006/relationships/image"/><Relationship Id="rId36" Target="../media/image3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media/image396.png" Type="http://schemas.openxmlformats.org/officeDocument/2006/relationships/image"/><Relationship Id="rId18" Target="../media/image397.png" Type="http://schemas.openxmlformats.org/officeDocument/2006/relationships/image"/><Relationship Id="rId19" Target="../media/image398.png" Type="http://schemas.openxmlformats.org/officeDocument/2006/relationships/image"/><Relationship Id="rId20" Target="../media/image399.png" Type="http://schemas.openxmlformats.org/officeDocument/2006/relationships/image"/><Relationship Id="rId21" Target="../media/image40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media/image422.png" Type="http://schemas.openxmlformats.org/officeDocument/2006/relationships/image"/><Relationship Id="rId9" Target="../media/image423.png" Type="http://schemas.openxmlformats.org/officeDocument/2006/relationships/image"/><Relationship Id="rId10" Target="../media/image424.png" Type="http://schemas.openxmlformats.org/officeDocument/2006/relationships/image"/><Relationship Id="rId11" Target="../media/image425.png" Type="http://schemas.openxmlformats.org/officeDocument/2006/relationships/image"/><Relationship Id="rId12" Target="../media/image426.png" Type="http://schemas.openxmlformats.org/officeDocument/2006/relationships/image"/><Relationship Id="rId13" Target="../media/image427.png" Type="http://schemas.openxmlformats.org/officeDocument/2006/relationships/image"/><Relationship Id="rId14" Target="../media/image428.png" Type="http://schemas.openxmlformats.org/officeDocument/2006/relationships/image"/><Relationship Id="rId15" Target="../media/image429.png" Type="http://schemas.openxmlformats.org/officeDocument/2006/relationships/image"/><Relationship Id="rId16" Target="../media/image43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3.png" Type="http://schemas.openxmlformats.org/officeDocument/2006/relationships/image"/><Relationship Id="rId2" Target="../media/image444.png" Type="http://schemas.openxmlformats.org/officeDocument/2006/relationships/image"/><Relationship Id="rId3" Target="../media/image445.png" Type="http://schemas.openxmlformats.org/officeDocument/2006/relationships/image"/><Relationship Id="rId4" Target="../media/image446.png" Type="http://schemas.openxmlformats.org/officeDocument/2006/relationships/image"/><Relationship Id="rId5" Target="../media/image447.png" Type="http://schemas.openxmlformats.org/officeDocument/2006/relationships/image"/><Relationship Id="rId6" Target="../media/image448.png" Type="http://schemas.openxmlformats.org/officeDocument/2006/relationships/image"/><Relationship Id="rId7" Target="../media/image449.png" Type="http://schemas.openxmlformats.org/officeDocument/2006/relationships/image"/><Relationship Id="rId8" Target="../media/image450.png" Type="http://schemas.openxmlformats.org/officeDocument/2006/relationships/image"/><Relationship Id="rId9" Target="../media/image451.png" Type="http://schemas.openxmlformats.org/officeDocument/2006/relationships/image"/><Relationship Id="rId10" Target="../media/image452.png" Type="http://schemas.openxmlformats.org/officeDocument/2006/relationships/image"/><Relationship Id="rId11" Target="../media/image453.png" Type="http://schemas.openxmlformats.org/officeDocument/2006/relationships/image"/><Relationship Id="rId12" Target="../media/image454.png" Type="http://schemas.openxmlformats.org/officeDocument/2006/relationships/image"/><Relationship Id="rId13" Target="../media/image455.png" Type="http://schemas.openxmlformats.org/officeDocument/2006/relationships/image"/><Relationship Id="rId14" Target="../media/image456.png" Type="http://schemas.openxmlformats.org/officeDocument/2006/relationships/image"/><Relationship Id="rId15" Target="../media/image457.png" Type="http://schemas.openxmlformats.org/officeDocument/2006/relationships/image"/><Relationship Id="rId16" Target="../media/image458.png" Type="http://schemas.openxmlformats.org/officeDocument/2006/relationships/image"/><Relationship Id="rId17" Target="../media/image459.png" Type="http://schemas.openxmlformats.org/officeDocument/2006/relationships/image"/><Relationship Id="rId18" Target="../media/image460.png" Type="http://schemas.openxmlformats.org/officeDocument/2006/relationships/image"/><Relationship Id="rId19" Target="../media/image461.png" Type="http://schemas.openxmlformats.org/officeDocument/2006/relationships/image"/><Relationship Id="rId20" Target="../media/image462.png" Type="http://schemas.openxmlformats.org/officeDocument/2006/relationships/image"/><Relationship Id="rId21" Target="../media/image463.png" Type="http://schemas.openxmlformats.org/officeDocument/2006/relationships/image"/><Relationship Id="rId22" Target="../media/image464.png" Type="http://schemas.openxmlformats.org/officeDocument/2006/relationships/image"/><Relationship Id="rId23" Target="../media/image465.png" Type="http://schemas.openxmlformats.org/officeDocument/2006/relationships/image"/><Relationship Id="rId24" Target="../media/image466.png" Type="http://schemas.openxmlformats.org/officeDocument/2006/relationships/image"/><Relationship Id="rId25" Target="../media/image467.png" Type="http://schemas.openxmlformats.org/officeDocument/2006/relationships/image"/><Relationship Id="rId26" Target="../media/image468.png" Type="http://schemas.openxmlformats.org/officeDocument/2006/relationships/image"/><Relationship Id="rId27" Target="../media/image469.png" Type="http://schemas.openxmlformats.org/officeDocument/2006/relationships/image"/><Relationship Id="rId28" Target="../media/image470.png" Type="http://schemas.openxmlformats.org/officeDocument/2006/relationships/image"/><Relationship Id="rId29" Target="../media/image47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sv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sv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sv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sv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media/image2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4ed8a30-936f-11e9-b289-1d079699cbe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CX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/infrastructure/vmware-solutions/images/icons/horizon7.svg">    </p:cNvPr>
          <p:cNvPicPr>
            <a:picLocks noChangeAspect="1"/>
          </p:cNvPicPr>
          <p:nvPr/>
        </p:nvPicPr>
        <p:blipFill>
          <a:blip r:embed="rId34"/>
          <a:extLst>
            <a:ext uri="{96DAC541-7B7A-43D3-8B79-37D633B846F1}">
              <asvg:svgBlip xmlns:asvg="http://schemas.microsoft.com/office/drawing/2016/SVG/main" r:embed="rId35"/>
            </a:ext>
          </a:extLst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singleNode_dr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/infrastructure/vmware-solutions/images/icons/vROM.svg">    </p:cNvPr>
          <p:cNvPicPr>
            <a:picLocks noChangeAspect="1"/>
          </p:cNvPicPr>
          <p:nvPr/>
        </p:nvPicPr>
        <p:blipFill>
          <a:blip r:embed="rId11"/>
          <a:extLst>
            <a:ext uri="{96DAC541-7B7A-43D3-8B79-37D633B846F1}">
              <asvg:svgBlip xmlns:asvg="http://schemas.microsoft.com/office/drawing/2016/SVG/main" r:embed="rId12"/>
            </a:ext>
          </a:extLst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2019-12-25T16:12:28.356Z</dcterms:created>
  <dcterms:modified xsi:type="dcterms:W3CDTF">2019-12-25T16:12:28.356Z</dcterms:modified>
</cp:coreProperties>
</file>