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Jun 21 2021 07:22:49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2.png" Type="http://schemas.openxmlformats.org/officeDocument/2006/relationships/image"/><Relationship Id="rId2" Target="../media/image223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226.png" Type="http://schemas.openxmlformats.org/officeDocument/2006/relationships/image"/><Relationship Id="rId6" Target="../media/image227.png" Type="http://schemas.openxmlformats.org/officeDocument/2006/relationships/image"/><Relationship Id="rId7" Target="../media/image228.png" Type="http://schemas.openxmlformats.org/officeDocument/2006/relationships/image"/><Relationship Id="rId8" Target="../media/image229.png" Type="http://schemas.openxmlformats.org/officeDocument/2006/relationships/image"/><Relationship Id="rId9" Target="../media/image230.png" Type="http://schemas.openxmlformats.org/officeDocument/2006/relationships/image"/><Relationship Id="rId10" Target="../media/image231.png" Type="http://schemas.openxmlformats.org/officeDocument/2006/relationships/image"/><Relationship Id="rId11" Target="../media/image232.png" Type="http://schemas.openxmlformats.org/officeDocument/2006/relationships/image"/><Relationship Id="rId12" Target="../media/image233.png" Type="http://schemas.openxmlformats.org/officeDocument/2006/relationships/image"/><Relationship Id="rId13" Target="../media/image234.png" Type="http://schemas.openxmlformats.org/officeDocument/2006/relationships/image"/><Relationship Id="rId14" Target="../media/image235.png" Type="http://schemas.openxmlformats.org/officeDocument/2006/relationships/image"/><Relationship Id="rId15" Target="../media/image236.png" Type="http://schemas.openxmlformats.org/officeDocument/2006/relationships/image"/><Relationship Id="rId16" Target="../media/image237.png" Type="http://schemas.openxmlformats.org/officeDocument/2006/relationships/image"/><Relationship Id="rId17" Target="../media/image238.png" Type="http://schemas.openxmlformats.org/officeDocument/2006/relationships/image"/><Relationship Id="rId18" Target="../media/image239.png" Type="http://schemas.openxmlformats.org/officeDocument/2006/relationships/image"/><Relationship Id="rId19" Target="../media/image240.png" Type="http://schemas.openxmlformats.org/officeDocument/2006/relationships/image"/><Relationship Id="rId20" Target="../media/image241.png" Type="http://schemas.openxmlformats.org/officeDocument/2006/relationships/image"/><Relationship Id="rId21" Target="../media/image242.png" Type="http://schemas.openxmlformats.org/officeDocument/2006/relationships/image"/><Relationship Id="rId22" Target="../media/image243.png" Type="http://schemas.openxmlformats.org/officeDocument/2006/relationships/image"/><Relationship Id="rId23" Target="../media/image244.png" Type="http://schemas.openxmlformats.org/officeDocument/2006/relationships/image"/><Relationship Id="rId24" Target="../media/image245.png" Type="http://schemas.openxmlformats.org/officeDocument/2006/relationships/image"/><Relationship Id="rId25" Target="../media/image246.png" Type="http://schemas.openxmlformats.org/officeDocument/2006/relationships/image"/><Relationship Id="rId26" Target="../media/image247.png" Type="http://schemas.openxmlformats.org/officeDocument/2006/relationships/image"/><Relationship Id="rId27" Target="../media/image248.png" Type="http://schemas.openxmlformats.org/officeDocument/2006/relationships/image"/><Relationship Id="rId28" Target="../media/image249.png" Type="http://schemas.openxmlformats.org/officeDocument/2006/relationships/image"/><Relationship Id="rId29" Target="../media/image250.png" Type="http://schemas.openxmlformats.org/officeDocument/2006/relationships/image"/><Relationship Id="rId30" Target="../media/image251.png" Type="http://schemas.openxmlformats.org/officeDocument/2006/relationships/image"/><Relationship Id="rId31" Target="../media/image252.png" Type="http://schemas.openxmlformats.org/officeDocument/2006/relationships/image"/><Relationship Id="rId32" Target="../media/image253.png" Type="http://schemas.openxmlformats.org/officeDocument/2006/relationships/image"/><Relationship Id="rId33" Target="../media/image254.png" Type="http://schemas.openxmlformats.org/officeDocument/2006/relationships/image"/><Relationship Id="rId34" Target="../media/image255.png" Type="http://schemas.openxmlformats.org/officeDocument/2006/relationships/image"/><Relationship Id="rId35" Target="../media/image256.png" Type="http://schemas.openxmlformats.org/officeDocument/2006/relationships/image"/><Relationship Id="rId36" Target="../media/image25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media/image278.png" Type="http://schemas.openxmlformats.org/officeDocument/2006/relationships/image"/><Relationship Id="rId22" Target="../media/image279.png" Type="http://schemas.openxmlformats.org/officeDocument/2006/relationships/image"/><Relationship Id="rId23" Target="../media/image280.png" Type="http://schemas.openxmlformats.org/officeDocument/2006/relationships/image"/><Relationship Id="rId24" Target="../media/image281.png" Type="http://schemas.openxmlformats.org/officeDocument/2006/relationships/image"/><Relationship Id="rId25" Target="../media/image282.png" Type="http://schemas.openxmlformats.org/officeDocument/2006/relationships/image"/><Relationship Id="rId26" Target="../media/image283.png" Type="http://schemas.openxmlformats.org/officeDocument/2006/relationships/image"/><Relationship Id="rId27" Target="../media/image284.png" Type="http://schemas.openxmlformats.org/officeDocument/2006/relationships/image"/><Relationship Id="rId28" Target="../media/image285.png" Type="http://schemas.openxmlformats.org/officeDocument/2006/relationships/image"/><Relationship Id="rId29" Target="../media/image286.png" Type="http://schemas.openxmlformats.org/officeDocument/2006/relationships/image"/><Relationship Id="rId30" Target="../media/image287.png" Type="http://schemas.openxmlformats.org/officeDocument/2006/relationships/image"/><Relationship Id="rId31" Target="../media/image288.png" Type="http://schemas.openxmlformats.org/officeDocument/2006/relationships/image"/><Relationship Id="rId32" Target="../media/image289.png" Type="http://schemas.openxmlformats.org/officeDocument/2006/relationships/image"/><Relationship Id="rId33" Target="../media/image290.png" Type="http://schemas.openxmlformats.org/officeDocument/2006/relationships/image"/><Relationship Id="rId34" Target="../media/image291.png" Type="http://schemas.openxmlformats.org/officeDocument/2006/relationships/image"/><Relationship Id="rId35" Target="../media/image292.png" Type="http://schemas.openxmlformats.org/officeDocument/2006/relationships/image"/><Relationship Id="rId36" Target="../media/image29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media/image313.png" Type="http://schemas.openxmlformats.org/officeDocument/2006/relationships/image"/><Relationship Id="rId12" Target="../media/image314.png" Type="http://schemas.openxmlformats.org/officeDocument/2006/relationships/image"/><Relationship Id="rId13" Target="../media/image315.png" Type="http://schemas.openxmlformats.org/officeDocument/2006/relationships/image"/><Relationship Id="rId14" Target="../media/image316.png" Type="http://schemas.openxmlformats.org/officeDocument/2006/relationships/image"/><Relationship Id="rId15" Target="../media/image317.png" Type="http://schemas.openxmlformats.org/officeDocument/2006/relationships/image"/><Relationship Id="rId16" Target="../media/image318.png" Type="http://schemas.openxmlformats.org/officeDocument/2006/relationships/image"/><Relationship Id="rId17" Target="../media/image319.png" Type="http://schemas.openxmlformats.org/officeDocument/2006/relationships/image"/><Relationship Id="rId18" Target="../media/image320.png" Type="http://schemas.openxmlformats.org/officeDocument/2006/relationships/image"/><Relationship Id="rId19" Target="../media/image321.png" Type="http://schemas.openxmlformats.org/officeDocument/2006/relationships/image"/><Relationship Id="rId20" Target="../media/image32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media/image368.png" Type="http://schemas.openxmlformats.org/officeDocument/2006/relationships/image"/><Relationship Id="rId12" Target="../media/image369.png" Type="http://schemas.openxmlformats.org/officeDocument/2006/relationships/image"/><Relationship Id="rId13" Target="../media/image370.png" Type="http://schemas.openxmlformats.org/officeDocument/2006/relationships/image"/><Relationship Id="rId14" Target="../media/image371.png" Type="http://schemas.openxmlformats.org/officeDocument/2006/relationships/image"/><Relationship Id="rId15" Target="../media/image372.png" Type="http://schemas.openxmlformats.org/officeDocument/2006/relationships/image"/><Relationship Id="rId16" Target="../media/image373.png" Type="http://schemas.openxmlformats.org/officeDocument/2006/relationships/image"/><Relationship Id="rId17" Target="../media/image374.png" Type="http://schemas.openxmlformats.org/officeDocument/2006/relationships/image"/><Relationship Id="rId18" Target="../media/image375.png" Type="http://schemas.openxmlformats.org/officeDocument/2006/relationships/image"/><Relationship Id="rId19" Target="../media/image376.png" Type="http://schemas.openxmlformats.org/officeDocument/2006/relationships/image"/><Relationship Id="rId20" Target="../media/image377.png" Type="http://schemas.openxmlformats.org/officeDocument/2006/relationships/image"/><Relationship Id="rId21" Target="../media/image37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media/image407.png" Type="http://schemas.openxmlformats.org/officeDocument/2006/relationships/image"/><Relationship Id="rId16" Target="../media/image40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media/image426.png" Type="http://schemas.openxmlformats.org/officeDocument/2006/relationships/image"/><Relationship Id="rId7" Target="../media/image427.png" Type="http://schemas.openxmlformats.org/officeDocument/2006/relationships/image"/><Relationship Id="rId8" Target="../media/image428.png" Type="http://schemas.openxmlformats.org/officeDocument/2006/relationships/image"/><Relationship Id="rId9" Target="../media/image429.png" Type="http://schemas.openxmlformats.org/officeDocument/2006/relationships/image"/><Relationship Id="rId10" Target="../media/image430.png" Type="http://schemas.openxmlformats.org/officeDocument/2006/relationships/image"/><Relationship Id="rId11" Target="../media/image431.png" Type="http://schemas.openxmlformats.org/officeDocument/2006/relationships/image"/><Relationship Id="rId12" Target="../media/image432.png" Type="http://schemas.openxmlformats.org/officeDocument/2006/relationships/image"/><Relationship Id="rId13" Target="../media/image433.png" Type="http://schemas.openxmlformats.org/officeDocument/2006/relationships/image"/><Relationship Id="rId14" Target="../media/image434.png" Type="http://schemas.openxmlformats.org/officeDocument/2006/relationships/image"/><Relationship Id="rId15" Target="../media/image435.png" Type="http://schemas.openxmlformats.org/officeDocument/2006/relationships/image"/><Relationship Id="rId16" Target="../media/image436.png" Type="http://schemas.openxmlformats.org/officeDocument/2006/relationships/image"/><Relationship Id="rId17" Target="../media/image437.png" Type="http://schemas.openxmlformats.org/officeDocument/2006/relationships/image"/><Relationship Id="rId18" Target="../media/image438.png" Type="http://schemas.openxmlformats.org/officeDocument/2006/relationships/image"/><Relationship Id="rId19" Target="../media/image439.png" Type="http://schemas.openxmlformats.org/officeDocument/2006/relationships/image"/><Relationship Id="rId20" Target="../media/image440.png" Type="http://schemas.openxmlformats.org/officeDocument/2006/relationships/image"/><Relationship Id="rId21" Target="../media/image441.png" Type="http://schemas.openxmlformats.org/officeDocument/2006/relationships/image"/><Relationship Id="rId22" Target="../media/image442.png" Type="http://schemas.openxmlformats.org/officeDocument/2006/relationships/image"/><Relationship Id="rId23" Target="../media/image443.png" Type="http://schemas.openxmlformats.org/officeDocument/2006/relationships/image"/><Relationship Id="rId24" Target="../media/image444.png" Type="http://schemas.openxmlformats.org/officeDocument/2006/relationships/image"/><Relationship Id="rId25" Target="../media/image445.png" Type="http://schemas.openxmlformats.org/officeDocument/2006/relationships/image"/><Relationship Id="rId26" Target="../media/image446.png" Type="http://schemas.openxmlformats.org/officeDocument/2006/relationships/image"/><Relationship Id="rId27" Target="../media/image447.png" Type="http://schemas.openxmlformats.org/officeDocument/2006/relationships/image"/><Relationship Id="rId28" Target="../media/image448.png" Type="http://schemas.openxmlformats.org/officeDocument/2006/relationships/image"/><Relationship Id="rId29" Target="../media/image44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cassandr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nterprised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d0532c0-f87c-11ea-be25-c9dc051df7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dedicated-hos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6fb7610-0f92-11ea-a6a3-8b96ed1570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86e2b60-2455-11eb-aa2e-d9b1d586d93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flow-log-collecto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64e6bd-9b6c-44dd-8402-d3818d9664c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c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db0a19f-b20e-4a52-8cc7-2821a28c26b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E3AADC2-2C1A-4078-82F0-A33B1FD86E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c16516d-4559-48ee-9d61-e4a51710104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9a64cf0-5cf3-11e9-90a2-37a496589af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24d3260-5cf4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6f2197-9f9a-44f4-9463-f17ec64c672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f9be306-ada9-4be4-8220-b666668d9ca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otf-service-i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874a60-cb12-11e7-948e-37ac098eb1b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b960983-4483-488a-9851-6f7cccdb353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35145f0-2cac-4505-59e9-2e363d08d5a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41347f-b18e-4ca6-bf80-b5467c63f9a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ea9a2-0fec-4021-8b70-8da5373394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ntainers-kubernet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1faf010-4107-4877-a571-fc9c8763c3d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88b5af6-3075-4b8c-a211-66ff2ef38fb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load-balanc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13e1860-959c-11e8-871e-ad157af61ad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1c53b72-918f-4869-b834-2d99eb28422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b3c3da-7b1f-0879-f414-f367da21848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imi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1472b0-6b8b-11e9-a537-057f512693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4bd30e0-8921-11e9-a2c5-13fceaf553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messages-for-rabbitmq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17eb6f-6e2a-4b33-95ef-83bffe0833f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b72f520-1932-11eb-b970-abf2d7676e4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55f6faf-833f-4fcb-8ce9-f75c9954b2f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001640-21f1-466e-b6f0-d227c353a82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66f360-66d1-11e9-85ef-a19427301a8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d259f0-9990-11e8-acc8-b9f54a8f166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702343d-a294-46e4-bfdd-6bdeb422a49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846d490-ef88-44a1-822e-9d7f4d40a90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3a3d18e-847e-4c27-807f-3b509613612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c44e05-4faa-43f2-a8a3-4795f31ddfa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43B3EB0-F56B-4753-92E4-093815814C1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1a901ac-fb7d-9b6e-eb25-14e75a20c4c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ush-d6aece47-d840-45b0-8ab9-ad15354deee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chematic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bc0cdb0-af2a-11ea-98c7-29e5db82264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BM_Secure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ee2b5a9-fee8-419f-a8be-510bd12de96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BB08BA3-D14D-4BD9-A5E6-EF67C52D35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88FFEA-E976-4F83-B7EC-288233BF62E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1a321c-6289-420c-bce5-b2e9525c38a7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f77820-deed-11e9-911d-5f09017358f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35fb8c-bc5b-431b-859e-3861771d584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623978-519a-42e1-ba8f-67a10a883e3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0814030-c9dd-11e7-9a5e-19d80fed5e0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8ae3340-b0f3-470e-b0fc-db28f19be7d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acdbc42-8965-48f9-8a3c-1c728b6ed2c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83cd952-9671-47a7-908a-f59a076eb93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f956de-e7c2-4a02-8f3b-ae554fa55cf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0dcbebb-c6e6-40c8-a5ba-10b7fc16d38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e72e70b-546c-4dea-abe9-8a9a81f449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38a4da0-c353-11e9-83b6-a36a57a97a0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e6f57b6-08fa-4579-b792-96eb536868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45ca653-38b8-4bbe-a532-f3511683d6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52414f6-7c44-4faa-8075-5b9219e9a0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77c8d09-81e9-48e2-b04c-6157bb2f23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e0bdb3-7a00-44e9-bb4b-3d6209d5d3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f5fa0b9-fd41-4d55-8f4b-81a15458017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1c54af-979b-47eb-b97a-4b6aa4aaebf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endpoint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virtual-server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instanc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57254b0-a9a0-11ea-9ff6-17a22eb543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vp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045626d-55e3-4418-be11-683a26dbc1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6b7bf22-b443-47db-b3db-066ba2988f4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3a5a53-eb60-4f3c-8fd1-17f88585b6e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ad019f3-0fd6-4c25-966d-f3952481a87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9ba9d4c-b1c5-4cc3-a163-38b580121e0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aa8e2c-1121-4592-94ed-8b7414eb33b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8a3f6e9-3a1b-4559-a529-26e94702518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d3cc41-1774-4bf7-9044-22d93dfa685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2021-06-21T07:23:12.530Z</dcterms:created>
  <dcterms:modified xsi:type="dcterms:W3CDTF">2021-06-21T07:23:12.530Z</dcterms:modified>
</cp:coreProperties>
</file>