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Apr 30 2023 23:02:52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ee700ab3-6951-4c68-b541-a177f78eed53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BESPOKEN AUTOMATED TESTING FOR IVR AND CHAT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block-storage-grou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volum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snapshot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6a0a8840-f899-11e8-bba8-6b3b2c5536b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a1f65740-5287-11ea-a462-23854475dce1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0a42129b-9839-42b7-90c7-7f3adb435379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pn-server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dcc46a60-e13b-11e8-a015-757410dab16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cde723c-9e49-74ac-4266-3f7a9bb7421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is.backup-polic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lasticsearch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tcd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Mongo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PostgreSQL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RabbitMQ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Redis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756420-434f-11e8-ae40-6bdd72502ab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public.bluemix.container.registry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ad9c1b8-e58e-2a9d-ccb8-d4d5ae84ab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6c4a555-5ff6-4e1d-9ce7-0a9976629eab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59b735ee-5938-4ebd-a6b2-541aef2d1f68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d19358fd-a20a-4bb7-9727-9d3c129db74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6fad670-9d74-4138-8a14-709f5e6ac65b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07d4aa9f-1f71-43bb-9916-8e9cff5bc426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a0814030-c9dd-11e7-9a5e-19d80fed5e0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696b9880-9e9b-11ea-9054-e15e287f1e7f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databases-for-cassandr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atabases-for-enterprisedb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databases-for-elasticsearch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databases-for-etc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mongod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mysql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postgresq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redis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d0532c0-f87c-11ea-be25-c9dc051df7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shdb-for-transa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e02e72d-00ce-4220-b44c-650c8314e58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is.dedicated-host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6fb7610-0f92-11ea-a6a3-8b96ed1570d8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dd59b11-c3c5-5aad-f6b2-2a0c2a3e6c4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c11a440-6073-11e9-9f5a-2f7997ba2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22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23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21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b86e2b60-2455-11eb-aa2e-d9b1d586d93f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4ed8a30-936f-11e9-b289-1d079699cbe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bf539f6f-f717-44c6-9825-494d9a648c4b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NOTES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8973dd7-184b-4e71-8485-84af8e81dbe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DUBBER UNIFIED RECORDING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d1e3f0d2-0f49-ddfd-0eb9-2897b9d3a45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ecdb4690-c2d8-11eb-bff1-4f7b9d2dfe41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6a7f4e38-f218-48ef-9dd2-df408747568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bigi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0427a43-cf48-41e0-bd95-26bde9c1210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FALCONSTOR STORSAFE VTL FOR POWER ON-PREMISES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6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is.floating-i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w-log-collecto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5b26324-9b39-c701-0cc5-b0d5d2fe853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function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6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f329950-0a3e-11e8-922e-f1366c6e1c83-hc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9f5a6ea-185e-4625-8281-9e8629360a4f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3dacb5a3-de4a-4361-9f39-0b6657f89f37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e0e839d-ac5f-4435-b6b4-a58032feb27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E3AADC2-2C1A-4078-82F0-A33B1FD86EB0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589492e-6ac0-4a11-9c28-a157851c8f68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59a64cf0-5cf3-11e9-90a2-37a496589af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024d3260-5cf4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986f2197-9f9a-44f4-9463-f17ec64c6729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 FOR CLASSIC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image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84a429f4-a2f2-40e3-b155-29242c8f5141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metadata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EEB04BA5-25BB-4E52-AAE5-9C7BEF86543B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otf-service-i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5874a60-cb12-11e7-948e-37ac098eb1b9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3b960983-4483-488a-9851-6f7cccdb3534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1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035145f0-2cac-4505-59e9-2e363d08d5a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ee41347f-b18e-4ca6-bf80-b5467c63f9a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983ea9a2-0fec-4021-8b70-8da5373394e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ntainers-kubernet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f1faf010-4107-4877-a571-fc9c8763c3d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load-balanc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e13e1860-959c-11e8-871e-ad157af61ad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b3c3da-7b1f-0879-f414-f367da21848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imi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c1472b0-6b8b-11e9-a537-057f51269323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4bd30e0-8921-11e9-a2c5-13fceaf553c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messages-for-rabbitmq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2273110c-1f86-4774-acf9-b89b47fff74a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MICROSOFT 365 BACKUP AS A SERVICE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1690130-a4e8-11ea-94c3-d72a57643c7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PLANNING ANALYTICS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2a001640-21f1-466e-b6f0-d227c353a823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666f360-66d1-11e9-85ef-a19427301a8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43B3EB0-F56B-4753-92E4-093815814C1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831e900-82d6-11ec-95c5-c12c5a5d968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 WORKLOAD PROTECTION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security-grou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4db08950-01bb-11ec-a538-57bede45088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BB08BA3-D14D-4BD9-A5E6-EF67C52D35C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888FFEA-E976-4F83-B7EC-288233BF62E6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df77820-deed-11e9-911d-5f09017358ff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bc35fb8c-bc5b-431b-859e-3861771d5843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556153d0-5ad0-11e9-b7f9-41319ef2212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1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2023-04-30T23:02:57.254Z</dcterms:created>
  <dcterms:modified xsi:type="dcterms:W3CDTF">2023-04-30T23:02:57.254Z</dcterms:modified>
</cp:coreProperties>
</file>