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Apr 26 2021 21:36:27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1f8800-0ee2-43ca-864b-1e29ce4fd8f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35ead7e-cc70-4f10-8f2c-6e6c6821ce6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4e5912-59dc-40b7-a482-25c6c6d38cc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d08ed75-b71d-4d1a-a4c4-f17ead5c195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14c9e07-7039-44a7-8eed-c508135829a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d517bf0-88ba-11ea-a52e-91aeb42a401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schematic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bc0cdb0-af2a-11ea-98c7-29e5db82264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ee2b5a9-fee8-419f-a8be-510bd12de96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df77820-deed-11e9-911d-5f09017358f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38a4da0-c353-11e9-83b6-a36a57a97a0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endpoint-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57254b0-a9a0-11ea-9ff6-17a22eb543c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r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2021-04-26T21:37:22.609Z</dcterms:created>
  <dcterms:modified xsi:type="dcterms:W3CDTF">2021-04-26T21:37:22.609Z</dcterms:modified>
</cp:coreProperties>
</file>