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May 15 2021 23:03:06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media/image442.png" Type="http://schemas.openxmlformats.org/officeDocument/2006/relationships/image"/><Relationship Id="rId9" Target="../media/image443.png" Type="http://schemas.openxmlformats.org/officeDocument/2006/relationships/image"/><Relationship Id="rId10" Target="../media/image444.png" Type="http://schemas.openxmlformats.org/officeDocument/2006/relationships/image"/><Relationship Id="rId11" Target="../media/image445.png" Type="http://schemas.openxmlformats.org/officeDocument/2006/relationships/image"/><Relationship Id="rId12" Target="../media/image446.png" Type="http://schemas.openxmlformats.org/officeDocument/2006/relationships/image"/><Relationship Id="rId13" Target="../media/image447.png" Type="http://schemas.openxmlformats.org/officeDocument/2006/relationships/image"/><Relationship Id="rId14" Target="../media/image448.png" Type="http://schemas.openxmlformats.org/officeDocument/2006/relationships/image"/><Relationship Id="rId15" Target="../media/image449.png" Type="http://schemas.openxmlformats.org/officeDocument/2006/relationships/image"/><Relationship Id="rId16" Target="../media/image450.png" Type="http://schemas.openxmlformats.org/officeDocument/2006/relationships/image"/><Relationship Id="rId17" Target="../media/image451.png" Type="http://schemas.openxmlformats.org/officeDocument/2006/relationships/image"/><Relationship Id="rId18" Target="../media/image452.png" Type="http://schemas.openxmlformats.org/officeDocument/2006/relationships/image"/><Relationship Id="rId19" Target="../media/image453.png" Type="http://schemas.openxmlformats.org/officeDocument/2006/relationships/image"/><Relationship Id="rId20" Target="../media/image454.png" Type="http://schemas.openxmlformats.org/officeDocument/2006/relationships/image"/><Relationship Id="rId21" Target="../media/image455.png" Type="http://schemas.openxmlformats.org/officeDocument/2006/relationships/image"/><Relationship Id="rId22" Target="../media/image456.png" Type="http://schemas.openxmlformats.org/officeDocument/2006/relationships/image"/><Relationship Id="rId23" Target="../media/image457.png" Type="http://schemas.openxmlformats.org/officeDocument/2006/relationships/image"/><Relationship Id="rId24" Target="../media/image458.png" Type="http://schemas.openxmlformats.org/officeDocument/2006/relationships/image"/><Relationship Id="rId25" Target="../media/image459.png" Type="http://schemas.openxmlformats.org/officeDocument/2006/relationships/image"/><Relationship Id="rId26" Target="../media/image460.png" Type="http://schemas.openxmlformats.org/officeDocument/2006/relationships/image"/><Relationship Id="rId27" Target="../media/image461.png" Type="http://schemas.openxmlformats.org/officeDocument/2006/relationships/image"/><Relationship Id="rId28" Target="../media/image462.png" Type="http://schemas.openxmlformats.org/officeDocument/2006/relationships/image"/><Relationship Id="rId29" Target="../media/image46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6cfc7b-fd15-8532-5e22-fdbc81712b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9cddb80-34f5-11eb-b2ad-575dbc8680e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2fdd0-bba5-11ea-8966-5d6402fed1c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d0532c0-f87c-11ea-be25-c9dc051df74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dedicated-ho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86e2b60-2455-11eb-aa2e-d9b1d586d9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b3c3da-7b1f-0879-f414-f367da21848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1472b0-6b8b-11e9-a537-057f5126932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bd30e0-8921-11e9-a2c5-13fceaf55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8d12b7-cee7-4c35-90d7-582ffef56f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1037c41-adce-4bb5-8b45-0c06004916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17eb6f-6e2a-4b33-95ef-83bffe0833f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32737c-e24b-4836-9e37-d8cead9223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b6393bc-7d81-446b-9728-61b704f6eca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network-ac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b72f520-1932-11eb-b970-abf2d7676e4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d4c7a4d-2a2d-433f-a38d-9ebff43de33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e0b569e-03d7-44e4-a68c-6f567689a26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d20106-cf62-4dcf-8dd9-d27ae0f36e5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eb2d5a0-24ff-11eb-9437-631d7272fff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2e97f08-c40d-b09d-e4af-7fd4d07991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1f8800-0ee2-43ca-864b-1e29ce4fd8f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35ead7e-cc70-4f10-8f2c-6e6c6821ce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5f8ac0-98f7-11e9-a40c-5b3c4bf3cc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openshif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4e5912-59dc-40b7-a482-25c6c6d38cc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d08ed75-b71d-4d1a-a4c4-f17ead5c195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14c9e07-7039-44a7-8eed-c508135829a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d517bf0-88ba-11ea-a52e-91aeb42a401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schematic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bc0cdb0-af2a-11ea-98c7-29e5db8226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ee2b5a9-fee8-419f-a8be-510bd12de96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df77820-deed-11e9-911d-5f09017358f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38a4da0-c353-11e9-83b6-a36a57a97a0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endpoint-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7254b0-a9a0-11ea-9ff6-17a22eb543c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d3a5a53-eb60-4f3c-8fd1-17f88585b6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2021-05-15T23:03:26.491Z</dcterms:created>
  <dcterms:modified xsi:type="dcterms:W3CDTF">2021-05-15T23:03:26.491Z</dcterms:modified>
</cp:coreProperties>
</file>