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15 2023 20:18:24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ab48530-6638-4fce-a386-0bd598576a0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CYBERSTRONG BY CYBERSAINT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273110c-1f86-4774-acf9-b89b47fff74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 BY STORAGEPIPE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1690130-a4e8-11ea-94c3-d72a57643c7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66f360-66d1-11e9-85ef-a19427301a8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831e900-82d6-11ec-95c5-c12c5a5d968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db08950-01bb-11ec-a538-57bede45088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df77820-deed-11e9-911d-5f09017358f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2023-05-15T20:18:45.932Z</dcterms:created>
  <dcterms:modified xsi:type="dcterms:W3CDTF">2023-05-15T20:18:45.932Z</dcterms:modified>
</cp:coreProperties>
</file>