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Apr 22 2020 16:20:03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media/image325.png" Type="http://schemas.openxmlformats.org/officeDocument/2006/relationships/image"/><Relationship Id="rId9" Target="../media/image326.png" Type="http://schemas.openxmlformats.org/officeDocument/2006/relationships/image"/><Relationship Id="rId10" Target="../media/image327.png" Type="http://schemas.openxmlformats.org/officeDocument/2006/relationships/image"/><Relationship Id="rId11" Target="../media/image328.png" Type="http://schemas.openxmlformats.org/officeDocument/2006/relationships/image"/><Relationship Id="rId12" Target="../media/image329.png" Type="http://schemas.openxmlformats.org/officeDocument/2006/relationships/image"/><Relationship Id="rId13" Target="../media/image330.png" Type="http://schemas.openxmlformats.org/officeDocument/2006/relationships/image"/><Relationship Id="rId14" Target="../media/image331.png" Type="http://schemas.openxmlformats.org/officeDocument/2006/relationships/image"/><Relationship Id="rId15" Target="../media/image332.png" Type="http://schemas.openxmlformats.org/officeDocument/2006/relationships/image"/><Relationship Id="rId16" Target="../media/image333.png" Type="http://schemas.openxmlformats.org/officeDocument/2006/relationships/image"/><Relationship Id="rId17" Target="../media/image334.png" Type="http://schemas.openxmlformats.org/officeDocument/2006/relationships/image"/><Relationship Id="rId18" Target="../media/image335.png" Type="http://schemas.openxmlformats.org/officeDocument/2006/relationships/image"/><Relationship Id="rId19" Target="../media/image336.png" Type="http://schemas.openxmlformats.org/officeDocument/2006/relationships/image"/><Relationship Id="rId20" Target="../media/image33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8.png" Type="http://schemas.openxmlformats.org/officeDocument/2006/relationships/image"/><Relationship Id="rId2" Target="../media/image339.png" Type="http://schemas.openxmlformats.org/officeDocument/2006/relationships/image"/><Relationship Id="rId3" Target="../media/image340.png" Type="http://schemas.openxmlformats.org/officeDocument/2006/relationships/image"/><Relationship Id="rId4" Target="../media/image341.png" Type="http://schemas.openxmlformats.org/officeDocument/2006/relationships/image"/><Relationship Id="rId5" Target="../media/image342.png" Type="http://schemas.openxmlformats.org/officeDocument/2006/relationships/image"/><Relationship Id="rId6" Target="../media/image343.png" Type="http://schemas.openxmlformats.org/officeDocument/2006/relationships/image"/><Relationship Id="rId7" Target="../media/image344.png" Type="http://schemas.openxmlformats.org/officeDocument/2006/relationships/image"/><Relationship Id="rId8" Target="../media/image345.png" Type="http://schemas.openxmlformats.org/officeDocument/2006/relationships/image"/><Relationship Id="rId9" Target="../media/image346.png" Type="http://schemas.openxmlformats.org/officeDocument/2006/relationships/image"/><Relationship Id="rId10" Target="../media/image347.png" Type="http://schemas.openxmlformats.org/officeDocument/2006/relationships/image"/><Relationship Id="rId11" Target="../media/image348.png" Type="http://schemas.openxmlformats.org/officeDocument/2006/relationships/image"/><Relationship Id="rId12" Target="../media/image349.png" Type="http://schemas.openxmlformats.org/officeDocument/2006/relationships/image"/><Relationship Id="rId13" Target="../media/image350.png" Type="http://schemas.openxmlformats.org/officeDocument/2006/relationships/image"/><Relationship Id="rId14" Target="../media/image351.png" Type="http://schemas.openxmlformats.org/officeDocument/2006/relationships/image"/><Relationship Id="rId15" Target="../media/image352.png" Type="http://schemas.openxmlformats.org/officeDocument/2006/relationships/image"/><Relationship Id="rId16" Target="../media/image35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4.png" Type="http://schemas.openxmlformats.org/officeDocument/2006/relationships/image"/><Relationship Id="rId2" Target="../media/image355.png" Type="http://schemas.openxmlformats.org/officeDocument/2006/relationships/image"/><Relationship Id="rId3" Target="../media/image356.png" Type="http://schemas.openxmlformats.org/officeDocument/2006/relationships/image"/><Relationship Id="rId4" Target="../media/image357.png" Type="http://schemas.openxmlformats.org/officeDocument/2006/relationships/image"/><Relationship Id="rId5" Target="../media/image358.png" Type="http://schemas.openxmlformats.org/officeDocument/2006/relationships/image"/><Relationship Id="rId6" Target="../media/image359.png" Type="http://schemas.openxmlformats.org/officeDocument/2006/relationships/image"/><Relationship Id="rId7" Target="../media/image360.png" Type="http://schemas.openxmlformats.org/officeDocument/2006/relationships/image"/><Relationship Id="rId8" Target="../media/image361.png" Type="http://schemas.openxmlformats.org/officeDocument/2006/relationships/image"/><Relationship Id="rId9" Target="../media/image36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3.png" Type="http://schemas.openxmlformats.org/officeDocument/2006/relationships/image"/><Relationship Id="rId2" Target="../media/image374.png" Type="http://schemas.openxmlformats.org/officeDocument/2006/relationships/image"/><Relationship Id="rId3" Target="../media/image375.png" Type="http://schemas.openxmlformats.org/officeDocument/2006/relationships/image"/><Relationship Id="rId4" Target="../media/image376.png" Type="http://schemas.openxmlformats.org/officeDocument/2006/relationships/image"/><Relationship Id="rId5" Target="../media/image377.png" Type="http://schemas.openxmlformats.org/officeDocument/2006/relationships/image"/><Relationship Id="rId6" Target="../media/image378.png" Type="http://schemas.openxmlformats.org/officeDocument/2006/relationships/image"/><Relationship Id="rId7" Target="../media/image379.png" Type="http://schemas.openxmlformats.org/officeDocument/2006/relationships/image"/><Relationship Id="rId8" Target="../media/image380.png" Type="http://schemas.openxmlformats.org/officeDocument/2006/relationships/image"/><Relationship Id="rId9" Target="../media/image381.png" Type="http://schemas.openxmlformats.org/officeDocument/2006/relationships/image"/><Relationship Id="rId10" Target="../media/image382.png" Type="http://schemas.openxmlformats.org/officeDocument/2006/relationships/image"/><Relationship Id="rId11" Target="../media/image383.png" Type="http://schemas.openxmlformats.org/officeDocument/2006/relationships/image"/><Relationship Id="rId12" Target="../media/image384.png" Type="http://schemas.openxmlformats.org/officeDocument/2006/relationships/image"/><Relationship Id="rId13" Target="../media/image385.png" Type="http://schemas.openxmlformats.org/officeDocument/2006/relationships/image"/><Relationship Id="rId14" Target="../media/image386.png" Type="http://schemas.openxmlformats.org/officeDocument/2006/relationships/image"/><Relationship Id="rId15" Target="../media/image387.png" Type="http://schemas.openxmlformats.org/officeDocument/2006/relationships/image"/><Relationship Id="rId16" Target="../media/image388.png" Type="http://schemas.openxmlformats.org/officeDocument/2006/relationships/image"/><Relationship Id="rId17" Target="../media/image389.png" Type="http://schemas.openxmlformats.org/officeDocument/2006/relationships/image"/><Relationship Id="rId18" Target="../media/image390.png" Type="http://schemas.openxmlformats.org/officeDocument/2006/relationships/image"/><Relationship Id="rId19" Target="../media/image391.png" Type="http://schemas.openxmlformats.org/officeDocument/2006/relationships/image"/><Relationship Id="rId20" Target="../media/image392.png" Type="http://schemas.openxmlformats.org/officeDocument/2006/relationships/image"/><Relationship Id="rId21" Target="../media/image39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8.png" Type="http://schemas.openxmlformats.org/officeDocument/2006/relationships/image"/><Relationship Id="rId2" Target="../media/image409.png" Type="http://schemas.openxmlformats.org/officeDocument/2006/relationships/image"/><Relationship Id="rId3" Target="../media/image410.png" Type="http://schemas.openxmlformats.org/officeDocument/2006/relationships/image"/><Relationship Id="rId4" Target="../media/image411.png" Type="http://schemas.openxmlformats.org/officeDocument/2006/relationships/image"/><Relationship Id="rId5" Target="../media/image412.png" Type="http://schemas.openxmlformats.org/officeDocument/2006/relationships/image"/><Relationship Id="rId6" Target="../media/image413.png" Type="http://schemas.openxmlformats.org/officeDocument/2006/relationships/image"/><Relationship Id="rId7" Target="../media/image414.png" Type="http://schemas.openxmlformats.org/officeDocument/2006/relationships/image"/><Relationship Id="rId8" Target="../media/image415.png" Type="http://schemas.openxmlformats.org/officeDocument/2006/relationships/image"/><Relationship Id="rId9" Target="../media/image416.png" Type="http://schemas.openxmlformats.org/officeDocument/2006/relationships/image"/><Relationship Id="rId10" Target="../media/image417.png" Type="http://schemas.openxmlformats.org/officeDocument/2006/relationships/image"/><Relationship Id="rId11" Target="../media/image418.png" Type="http://schemas.openxmlformats.org/officeDocument/2006/relationships/image"/><Relationship Id="rId12" Target="../media/image419.png" Type="http://schemas.openxmlformats.org/officeDocument/2006/relationships/image"/><Relationship Id="rId13" Target="../media/image420.png" Type="http://schemas.openxmlformats.org/officeDocument/2006/relationships/image"/><Relationship Id="rId14" Target="../media/image421.png" Type="http://schemas.openxmlformats.org/officeDocument/2006/relationships/image"/><Relationship Id="rId15" Target="../media/image422.png" Type="http://schemas.openxmlformats.org/officeDocument/2006/relationships/image"/><Relationship Id="rId16" Target="../media/image42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6.png" Type="http://schemas.openxmlformats.org/officeDocument/2006/relationships/image"/><Relationship Id="rId2" Target="../media/image437.png" Type="http://schemas.openxmlformats.org/officeDocument/2006/relationships/image"/><Relationship Id="rId3" Target="../media/image438.png" Type="http://schemas.openxmlformats.org/officeDocument/2006/relationships/image"/><Relationship Id="rId4" Target="../media/image439.png" Type="http://schemas.openxmlformats.org/officeDocument/2006/relationships/image"/><Relationship Id="rId5" Target="../media/image440.png" Type="http://schemas.openxmlformats.org/officeDocument/2006/relationships/image"/><Relationship Id="rId6" Target="../media/image441.png" Type="http://schemas.openxmlformats.org/officeDocument/2006/relationships/image"/><Relationship Id="rId7" Target="../media/image442.png" Type="http://schemas.openxmlformats.org/officeDocument/2006/relationships/image"/><Relationship Id="rId8" Target="../media/image443.png" Type="http://schemas.openxmlformats.org/officeDocument/2006/relationships/image"/><Relationship Id="rId9" Target="../media/image444.png" Type="http://schemas.openxmlformats.org/officeDocument/2006/relationships/image"/><Relationship Id="rId10" Target="../media/image445.png" Type="http://schemas.openxmlformats.org/officeDocument/2006/relationships/image"/><Relationship Id="rId11" Target="../media/image446.png" Type="http://schemas.openxmlformats.org/officeDocument/2006/relationships/image"/><Relationship Id="rId12" Target="../media/image447.png" Type="http://schemas.openxmlformats.org/officeDocument/2006/relationships/image"/><Relationship Id="rId13" Target="../media/image448.png" Type="http://schemas.openxmlformats.org/officeDocument/2006/relationships/image"/><Relationship Id="rId14" Target="../media/image449.png" Type="http://schemas.openxmlformats.org/officeDocument/2006/relationships/image"/><Relationship Id="rId15" Target="../media/image450.png" Type="http://schemas.openxmlformats.org/officeDocument/2006/relationships/image"/><Relationship Id="rId16" Target="../media/image451.png" Type="http://schemas.openxmlformats.org/officeDocument/2006/relationships/image"/><Relationship Id="rId17" Target="../media/image452.png" Type="http://schemas.openxmlformats.org/officeDocument/2006/relationships/image"/><Relationship Id="rId18" Target="../media/image453.png" Type="http://schemas.openxmlformats.org/officeDocument/2006/relationships/image"/><Relationship Id="rId19" Target="../media/image454.png" Type="http://schemas.openxmlformats.org/officeDocument/2006/relationships/image"/><Relationship Id="rId20" Target="../media/image455.png" Type="http://schemas.openxmlformats.org/officeDocument/2006/relationships/image"/><Relationship Id="rId21" Target="../media/image456.png" Type="http://schemas.openxmlformats.org/officeDocument/2006/relationships/image"/><Relationship Id="rId22" Target="../media/image457.png" Type="http://schemas.openxmlformats.org/officeDocument/2006/relationships/image"/><Relationship Id="rId23" Target="../media/image458.png" Type="http://schemas.openxmlformats.org/officeDocument/2006/relationships/image"/><Relationship Id="rId24" Target="../media/image459.png" Type="http://schemas.openxmlformats.org/officeDocument/2006/relationships/image"/><Relationship Id="rId25" Target="../media/image460.png" Type="http://schemas.openxmlformats.org/officeDocument/2006/relationships/image"/><Relationship Id="rId26" Target="../media/image461.png" Type="http://schemas.openxmlformats.org/officeDocument/2006/relationships/image"/><Relationship Id="rId27" Target="../media/image462.png" Type="http://schemas.openxmlformats.org/officeDocument/2006/relationships/image"/><Relationship Id="rId28" Target="../media/image463.png" Type="http://schemas.openxmlformats.org/officeDocument/2006/relationships/image"/><Relationship Id="rId29" Target="../media/image464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ad9c1b8-e58e-2a9d-ccb8-d4d5ae84abc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c4a555-5ff6-4e1d-9ce7-0a9976629ea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777716b-e36e-4e9c-a239-6b9ed99dc12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b5f9176-abd0-4c0d-8e25-63a79b358f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d6e097c-b3b2-482a-b92d-6da183602cb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6b7bf22-b443-47db-b3db-066ba2988f4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0e0f30-a061-11e8-9dfc-536f3b15860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ating-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6e0937-6110-42eb-8988-3a1999854d2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754a80-62eb-11e8-8081-896abbd4f1e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16516d-4559-48ee-9d61-e4a51710104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589492e-6ac0-4a11-9c28-a157851c8f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a64cf0-5cf3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24d3260-5cf4-11e9-90a2-37a496589af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86f2197-9f9a-44f4-9463-f17ec64c672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imag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otf-service-i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5874a60-cb12-11e7-948e-37ac098eb1b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b960983-4483-488a-9851-6f7cccdb3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35145f0-2cac-4505-59e9-2e363d08d5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e41347f-b18e-4ca6-bf80-b5467c63f9a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3a5a53-eb60-4f3c-8fd1-17f88585b6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ea9a2-0fec-4021-8b70-8da5373394e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ntainers-kubernet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1faf010-4107-4877-a571-fc9c8763c3d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88b5af6-3075-4b8c-a211-66ff2ef38fb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load-balanc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99223ac-93db-439d-9747-9b2fded8d07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13e1860-959c-11e8-871e-ad157af61ad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1c53b72-918f-4869-b834-2d99eb28422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b3c3da-7b1f-0879-f414-f367da21848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imi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1472b0-6b8b-11e9-a537-057f512693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messages-for-rabbitmq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f8ae94c-7a2e-4a2d-8603-3ed12f89021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8d12b7-cee7-4c35-90d7-582ffef56f5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1037c41-adce-4bb5-8b45-0c06004916c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e17eb6f-6e2a-4b33-95ef-83bffe0833f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932737c-e24b-4836-9e37-d8cead92231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b6393bc-7d81-446b-9728-61b704f6eca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network-ac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f5debff-044f-4292-b387-9c9a50ba81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465a902-074a-4db9-adaa-cc75b1049a8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5105fb0-5a09-11e9-85fa-e1c32163180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d4c7a4d-2a2d-433f-a38d-9ebff43de33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0a8d63d-7990-9b83-b7ec-599897c7a3d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a001640-21f1-466e-b6f0-d227c353a82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666f360-66d1-11e9-85ef-a19427301a8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abd259f0-9990-11e8-acc8-b9f54a8f166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702343d-a294-46e4-bfdd-6bdeb422a49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846d490-ef88-44a1-822e-9d7f4d40a90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3a3d18e-847e-4c27-807f-3b509613612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fc44e05-4faa-43f2-a8a3-4795f31ddfa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public-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Push-d6aece47-d840-45b0-8ab9-ad15354deee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c1f8800-0ee2-43ca-864b-1e29ce4fd8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35ead7e-cc70-4f10-8f2c-6e6c6821ce6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d3c158-4659-cca5-0c7c-eef6cdd1b9f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c4e5912-59dc-40b7-a482-25c6c6d38cc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d08ed75-b71d-4d1a-a4c4-f17ead5c195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14c9e07-7039-44a7-8eed-c508135829a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schema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1b0890-573c-11e8-9a9e-e3bf6f54390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7623978-519a-42e1-ba8f-67a10a883e3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56153d0-5ad0-11e9-b7f9-41319ef2212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subne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38a4da0-c353-11e9-83b6-a36a57a97a0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f5fa0b9-fd41-4d55-8f4b-81a15458017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ac189e-d717-52a9-449e-208b4ffdd8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vp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87073fb-ba5b-9407-d2ac-938308d890e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virtual-server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nstan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00c7e8b-6609-71eb-e136-0a0f0ef9c2a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VoiceAgent091520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vpn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45626d-55e3-4418-be11-683a26dbc1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d019f3-0fd6-4c25-966d-f3952481a87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1231964-3f23-46f0-850e-07c7a02bb3a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8a3f6e9-3a1b-4559-a529-26e94702518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dd3cc41-1774-4bf7-9044-22d93dfa685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2020-04-22T16:20:18.632Z</dcterms:created>
  <dcterms:modified xsi:type="dcterms:W3CDTF">2020-04-22T16:20:18.632Z</dcterms:modified>
</cp:coreProperties>
</file>