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Oct 24 2021 23:02:08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3.png" Type="http://schemas.openxmlformats.org/officeDocument/2006/relationships/image"/><Relationship Id="rId2" Target="../media/image224.png" Type="http://schemas.openxmlformats.org/officeDocument/2006/relationships/image"/><Relationship Id="rId3" Target="../media/image225.png" Type="http://schemas.openxmlformats.org/officeDocument/2006/relationships/image"/><Relationship Id="rId4" Target="../media/image226.png" Type="http://schemas.openxmlformats.org/officeDocument/2006/relationships/image"/><Relationship Id="rId5" Target="../media/image227.png" Type="http://schemas.openxmlformats.org/officeDocument/2006/relationships/image"/><Relationship Id="rId6" Target="../media/image228.png" Type="http://schemas.openxmlformats.org/officeDocument/2006/relationships/image"/><Relationship Id="rId7" Target="../media/image229.png" Type="http://schemas.openxmlformats.org/officeDocument/2006/relationships/image"/><Relationship Id="rId8" Target="../media/image230.png" Type="http://schemas.openxmlformats.org/officeDocument/2006/relationships/image"/><Relationship Id="rId9" Target="../media/image231.png" Type="http://schemas.openxmlformats.org/officeDocument/2006/relationships/image"/><Relationship Id="rId10" Target="../media/image232.png" Type="http://schemas.openxmlformats.org/officeDocument/2006/relationships/image"/><Relationship Id="rId11" Target="../media/image233.png" Type="http://schemas.openxmlformats.org/officeDocument/2006/relationships/image"/><Relationship Id="rId12" Target="../media/image234.png" Type="http://schemas.openxmlformats.org/officeDocument/2006/relationships/image"/><Relationship Id="rId13" Target="../media/image235.png" Type="http://schemas.openxmlformats.org/officeDocument/2006/relationships/image"/><Relationship Id="rId14" Target="../media/image236.png" Type="http://schemas.openxmlformats.org/officeDocument/2006/relationships/image"/><Relationship Id="rId15" Target="../media/image237.png" Type="http://schemas.openxmlformats.org/officeDocument/2006/relationships/image"/><Relationship Id="rId16" Target="../media/image238.png" Type="http://schemas.openxmlformats.org/officeDocument/2006/relationships/image"/><Relationship Id="rId17" Target="../media/image239.png" Type="http://schemas.openxmlformats.org/officeDocument/2006/relationships/image"/><Relationship Id="rId18" Target="../media/image240.png" Type="http://schemas.openxmlformats.org/officeDocument/2006/relationships/image"/><Relationship Id="rId19" Target="../media/image241.png" Type="http://schemas.openxmlformats.org/officeDocument/2006/relationships/image"/><Relationship Id="rId20" Target="../media/image242.png" Type="http://schemas.openxmlformats.org/officeDocument/2006/relationships/image"/><Relationship Id="rId21" Target="../media/image243.png" Type="http://schemas.openxmlformats.org/officeDocument/2006/relationships/image"/><Relationship Id="rId22" Target="../media/image244.png" Type="http://schemas.openxmlformats.org/officeDocument/2006/relationships/image"/><Relationship Id="rId23" Target="../media/image245.png" Type="http://schemas.openxmlformats.org/officeDocument/2006/relationships/image"/><Relationship Id="rId24" Target="../media/image246.png" Type="http://schemas.openxmlformats.org/officeDocument/2006/relationships/image"/><Relationship Id="rId25" Target="../media/image247.png" Type="http://schemas.openxmlformats.org/officeDocument/2006/relationships/image"/><Relationship Id="rId26" Target="../media/image248.png" Type="http://schemas.openxmlformats.org/officeDocument/2006/relationships/image"/><Relationship Id="rId27" Target="../media/image249.png" Type="http://schemas.openxmlformats.org/officeDocument/2006/relationships/image"/><Relationship Id="rId28" Target="../media/image250.png" Type="http://schemas.openxmlformats.org/officeDocument/2006/relationships/image"/><Relationship Id="rId29" Target="../media/image251.png" Type="http://schemas.openxmlformats.org/officeDocument/2006/relationships/image"/><Relationship Id="rId30" Target="../media/image252.png" Type="http://schemas.openxmlformats.org/officeDocument/2006/relationships/image"/><Relationship Id="rId31" Target="../media/image253.png" Type="http://schemas.openxmlformats.org/officeDocument/2006/relationships/image"/><Relationship Id="rId32" Target="../media/image254.png" Type="http://schemas.openxmlformats.org/officeDocument/2006/relationships/image"/><Relationship Id="rId33" Target="../media/image255.png" Type="http://schemas.openxmlformats.org/officeDocument/2006/relationships/image"/><Relationship Id="rId34" Target="../media/image256.png" Type="http://schemas.openxmlformats.org/officeDocument/2006/relationships/image"/><Relationship Id="rId35" Target="../media/image257.png" Type="http://schemas.openxmlformats.org/officeDocument/2006/relationships/image"/><Relationship Id="rId36" Target="../media/image25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media/image27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83.png" Type="http://schemas.openxmlformats.org/officeDocument/2006/relationships/image"/><Relationship Id="rId26" Target="../media/image284.png" Type="http://schemas.openxmlformats.org/officeDocument/2006/relationships/image"/><Relationship Id="rId27" Target="../media/image285.png" Type="http://schemas.openxmlformats.org/officeDocument/2006/relationships/image"/><Relationship Id="rId28" Target="../media/image286.png" Type="http://schemas.openxmlformats.org/officeDocument/2006/relationships/image"/><Relationship Id="rId29" Target="../media/image287.png" Type="http://schemas.openxmlformats.org/officeDocument/2006/relationships/image"/><Relationship Id="rId30" Target="../media/image288.png" Type="http://schemas.openxmlformats.org/officeDocument/2006/relationships/image"/><Relationship Id="rId31" Target="../media/image289.png" Type="http://schemas.openxmlformats.org/officeDocument/2006/relationships/image"/><Relationship Id="rId32" Target="../media/image290.png" Type="http://schemas.openxmlformats.org/officeDocument/2006/relationships/image"/><Relationship Id="rId33" Target="../media/image291.png" Type="http://schemas.openxmlformats.org/officeDocument/2006/relationships/image"/><Relationship Id="rId34" Target="../media/image292.png" Type="http://schemas.openxmlformats.org/officeDocument/2006/relationships/image"/><Relationship Id="rId35" Target="../media/image293.png" Type="http://schemas.openxmlformats.org/officeDocument/2006/relationships/image"/><Relationship Id="rId36" Target="../media/image29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media/image299.png" Type="http://schemas.openxmlformats.org/officeDocument/2006/relationships/image"/><Relationship Id="rId4" Target="../media/image300.png" Type="http://schemas.openxmlformats.org/officeDocument/2006/relationships/image"/><Relationship Id="rId5" Target="../media/image301.png" Type="http://schemas.openxmlformats.org/officeDocument/2006/relationships/image"/><Relationship Id="rId6" Target="../media/image302.png" Type="http://schemas.openxmlformats.org/officeDocument/2006/relationships/image"/><Relationship Id="rId7" Target="../media/image30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media/image314.png" Type="http://schemas.openxmlformats.org/officeDocument/2006/relationships/image"/><Relationship Id="rId12" Target="../media/image315.png" Type="http://schemas.openxmlformats.org/officeDocument/2006/relationships/image"/><Relationship Id="rId13" Target="../media/image316.png" Type="http://schemas.openxmlformats.org/officeDocument/2006/relationships/image"/><Relationship Id="rId14" Target="../media/image317.png" Type="http://schemas.openxmlformats.org/officeDocument/2006/relationships/image"/><Relationship Id="rId15" Target="../media/image318.png" Type="http://schemas.openxmlformats.org/officeDocument/2006/relationships/image"/><Relationship Id="rId16" Target="../media/image319.png" Type="http://schemas.openxmlformats.org/officeDocument/2006/relationships/image"/><Relationship Id="rId17" Target="../media/image320.png" Type="http://schemas.openxmlformats.org/officeDocument/2006/relationships/image"/><Relationship Id="rId18" Target="../media/image321.png" Type="http://schemas.openxmlformats.org/officeDocument/2006/relationships/image"/><Relationship Id="rId19" Target="../media/image322.png" Type="http://schemas.openxmlformats.org/officeDocument/2006/relationships/image"/><Relationship Id="rId20" Target="../media/image32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0.png" Type="http://schemas.openxmlformats.org/officeDocument/2006/relationships/image"/><Relationship Id="rId2" Target="../media/image341.png" Type="http://schemas.openxmlformats.org/officeDocument/2006/relationships/image"/><Relationship Id="rId3" Target="../media/image342.png" Type="http://schemas.openxmlformats.org/officeDocument/2006/relationships/image"/><Relationship Id="rId4" Target="../media/image343.png" Type="http://schemas.openxmlformats.org/officeDocument/2006/relationships/image"/><Relationship Id="rId5" Target="../media/image344.png" Type="http://schemas.openxmlformats.org/officeDocument/2006/relationships/image"/><Relationship Id="rId6" Target="../media/image345.png" Type="http://schemas.openxmlformats.org/officeDocument/2006/relationships/image"/><Relationship Id="rId7" Target="../media/image346.png" Type="http://schemas.openxmlformats.org/officeDocument/2006/relationships/image"/><Relationship Id="rId8" Target="../media/image347.png" Type="http://schemas.openxmlformats.org/officeDocument/2006/relationships/image"/><Relationship Id="rId9" Target="../media/image34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media/image369.png" Type="http://schemas.openxmlformats.org/officeDocument/2006/relationships/image"/><Relationship Id="rId12" Target="../media/image370.png" Type="http://schemas.openxmlformats.org/officeDocument/2006/relationships/image"/><Relationship Id="rId13" Target="../media/image371.png" Type="http://schemas.openxmlformats.org/officeDocument/2006/relationships/image"/><Relationship Id="rId14" Target="../media/image372.png" Type="http://schemas.openxmlformats.org/officeDocument/2006/relationships/image"/><Relationship Id="rId15" Target="../media/image373.png" Type="http://schemas.openxmlformats.org/officeDocument/2006/relationships/image"/><Relationship Id="rId16" Target="../media/image374.png" Type="http://schemas.openxmlformats.org/officeDocument/2006/relationships/image"/><Relationship Id="rId17" Target="../media/image375.png" Type="http://schemas.openxmlformats.org/officeDocument/2006/relationships/image"/><Relationship Id="rId18" Target="../media/image376.png" Type="http://schemas.openxmlformats.org/officeDocument/2006/relationships/image"/><Relationship Id="rId19" Target="../media/image377.png" Type="http://schemas.openxmlformats.org/officeDocument/2006/relationships/image"/><Relationship Id="rId20" Target="../media/image378.png" Type="http://schemas.openxmlformats.org/officeDocument/2006/relationships/image"/><Relationship Id="rId21" Target="../media/image37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media/image408.png" Type="http://schemas.openxmlformats.org/officeDocument/2006/relationships/image"/><Relationship Id="rId16" Target="../media/image40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0.png" Type="http://schemas.openxmlformats.org/officeDocument/2006/relationships/image"/><Relationship Id="rId2" Target="../media/image411.png" Type="http://schemas.openxmlformats.org/officeDocument/2006/relationships/image"/><Relationship Id="rId3" Target="../media/image412.png" Type="http://schemas.openxmlformats.org/officeDocument/2006/relationships/image"/><Relationship Id="rId4" Target="../media/image413.png" Type="http://schemas.openxmlformats.org/officeDocument/2006/relationships/image"/><Relationship Id="rId5" Target="../media/image4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media/image429.png" Type="http://schemas.openxmlformats.org/officeDocument/2006/relationships/image"/><Relationship Id="rId9" Target="../media/image430.png" Type="http://schemas.openxmlformats.org/officeDocument/2006/relationships/image"/><Relationship Id="rId10" Target="../media/image431.png" Type="http://schemas.openxmlformats.org/officeDocument/2006/relationships/image"/><Relationship Id="rId11" Target="../media/image432.png" Type="http://schemas.openxmlformats.org/officeDocument/2006/relationships/image"/><Relationship Id="rId12" Target="../media/image433.png" Type="http://schemas.openxmlformats.org/officeDocument/2006/relationships/image"/><Relationship Id="rId13" Target="../media/image434.png" Type="http://schemas.openxmlformats.org/officeDocument/2006/relationships/image"/><Relationship Id="rId14" Target="../media/image435.png" Type="http://schemas.openxmlformats.org/officeDocument/2006/relationships/image"/><Relationship Id="rId15" Target="../media/image436.png" Type="http://schemas.openxmlformats.org/officeDocument/2006/relationships/image"/><Relationship Id="rId16" Target="../media/image437.png" Type="http://schemas.openxmlformats.org/officeDocument/2006/relationships/image"/><Relationship Id="rId17" Target="../media/image438.png" Type="http://schemas.openxmlformats.org/officeDocument/2006/relationships/image"/><Relationship Id="rId18" Target="../media/image439.png" Type="http://schemas.openxmlformats.org/officeDocument/2006/relationships/image"/><Relationship Id="rId19" Target="../media/image440.png" Type="http://schemas.openxmlformats.org/officeDocument/2006/relationships/image"/><Relationship Id="rId20" Target="../media/image441.png" Type="http://schemas.openxmlformats.org/officeDocument/2006/relationships/image"/><Relationship Id="rId21" Target="../media/image442.png" Type="http://schemas.openxmlformats.org/officeDocument/2006/relationships/image"/><Relationship Id="rId22" Target="../media/image443.png" Type="http://schemas.openxmlformats.org/officeDocument/2006/relationships/image"/><Relationship Id="rId23" Target="../media/image444.png" Type="http://schemas.openxmlformats.org/officeDocument/2006/relationships/image"/><Relationship Id="rId24" Target="../media/image445.png" Type="http://schemas.openxmlformats.org/officeDocument/2006/relationships/image"/><Relationship Id="rId25" Target="../media/image446.png" Type="http://schemas.openxmlformats.org/officeDocument/2006/relationships/image"/><Relationship Id="rId26" Target="../media/image447.png" Type="http://schemas.openxmlformats.org/officeDocument/2006/relationships/image"/><Relationship Id="rId27" Target="../media/image448.png" Type="http://schemas.openxmlformats.org/officeDocument/2006/relationships/image"/><Relationship Id="rId28" Target="../media/image449.png" Type="http://schemas.openxmlformats.org/officeDocument/2006/relationships/image"/><Relationship Id="rId29" Target="../media/image45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32737c-e24b-4836-9e37-d8cead9223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b6393bc-7d81-446b-9728-61b704f6eca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b72f520-1932-11eb-b970-abf2d7676e4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f5debff-044f-4292-b387-9c9a50ba81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d4c7a4d-2a2d-433f-a38d-9ebff43de33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b569e-03d7-44e4-a68c-6f567689a26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f2c407b-0a0d-4c57-8d8e-31bc7707d56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0fa4f0-62bc-48dc-8388-b4458f3f310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placement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eb2d5a0-24ff-11eb-9437-631d7272fff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2e97f08-c40d-b09d-e4af-7fd4d079915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35ead7e-cc70-4f10-8f2c-6e6c6821ce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5f8ac0-98f7-11e9-a40c-5b3c4bf3cc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shif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517bf0-88ba-11ea-a52e-91aeb42a401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atellite-iaa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chematic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bc0cdb0-af2a-11ea-98c7-29e5db8226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ee2b5a9-fee8-419f-a8be-510bd12de96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B08BA3-D14D-4BD9-A5E6-EF67C52D35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88FFEA-E976-4F83-B7EC-288233BF62E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f77820-deed-11e9-911d-5f09017358f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35fb8c-bc5b-431b-859e-3861771d584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623978-519a-42e1-ba8f-67a10a883e3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0814030-c9dd-11e7-9a5e-19d80fed5e0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cd952-9671-47a7-908a-f59a076eb93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f956de-e7c2-4a02-8f3b-ae554fa55cf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0dcbebb-c6e6-40c8-a5ba-10b7fc16d38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38a4da0-c353-11e9-83b6-a36a57a97a0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e6f57b6-08fa-4579-b792-96eb536868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5ca653-38b8-4bbe-a532-f3511683d6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52414f6-7c44-4faa-8075-5b9219e9a0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7c8d09-81e9-48e2-b04c-6157bb2f23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e0bdb3-7a00-44e9-bb4b-3d6209d5d3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f5fa0b9-fd41-4d55-8f4b-81a15458017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7254b0-a9a0-11ea-9ff6-17a22eb543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45626d-55e3-4418-be11-683a26dbc1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d019f3-0fd6-4c25-966d-f3952481a8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9ba9d4c-b1c5-4cc3-a163-38b580121e0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8aa8e2c-1121-4592-94ed-8b7414eb33b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8a3f6e9-3a1b-4559-a529-26e94702518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d3cc41-1774-4bf7-9044-22d93dfa685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2021-10-24T23:02:37.080Z</dcterms:created>
  <dcterms:modified xsi:type="dcterms:W3CDTF">2021-10-24T23:02:37.080Z</dcterms:modified>
</cp:coreProperties>
</file>