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Thu Nov 17 2022 21:07:31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1472b0-6b8b-11e9-a537-057f512693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bd30e0-8921-11e9-a2c5-13fceaf553c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essages-for-rabbitmq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66f360-66d1-11e9-85ef-a19427301a8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dc92300-73cd-11ec-8e70-df67665eaed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2022-11-17T21:07:35.763Z</dcterms:created>
  <dcterms:modified xsi:type="dcterms:W3CDTF">2022-11-17T21:07:35.763Z</dcterms:modified>
</cp:coreProperties>
</file>