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notesMasterIdLst>
    <p:notesMasterId r:id="rId29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arget="slides/slide23.xml" Type="http://schemas.openxmlformats.org/officeDocument/2006/relationships/slide"/>  <Relationship Id="rId25" Type="http://schemas.openxmlformats.org/officeDocument/2006/relationships/presProps" Target="presProps.xml"/>  <Relationship Id="rId26" Type="http://schemas.openxmlformats.org/officeDocument/2006/relationships/viewProps" Target="viewProps.xml"/>  <Relationship Id="rId27" Type="http://schemas.openxmlformats.org/officeDocument/2006/relationships/theme" Target="theme/theme1.xml"/>  <Relationship Id="rId28" Type="http://schemas.openxmlformats.org/officeDocument/2006/relationships/tableStyles" Target="tableStyles.xml"/>  <Relationship Id="rId29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Generated on Wed May 06 2020 16:20:36 GMT+0000 (UTC)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236.png" Type="http://schemas.openxmlformats.org/officeDocument/2006/relationships/image"/><Relationship Id="rId2" Target="../media/image237.png" Type="http://schemas.openxmlformats.org/officeDocument/2006/relationships/image"/><Relationship Id="rId3" Target="../media/image238.png" Type="http://schemas.openxmlformats.org/officeDocument/2006/relationships/image"/><Relationship Id="rId4" Target="../media/image239.png" Type="http://schemas.openxmlformats.org/officeDocument/2006/relationships/image"/><Relationship Id="rId5" Target="../media/image240.png" Type="http://schemas.openxmlformats.org/officeDocument/2006/relationships/image"/><Relationship Id="rId6" Target="../media/image241.png" Type="http://schemas.openxmlformats.org/officeDocument/2006/relationships/image"/><Relationship Id="rId7" Target="../media/image242.png" Type="http://schemas.openxmlformats.org/officeDocument/2006/relationships/image"/><Relationship Id="rId8" Target="../media/image243.png" Type="http://schemas.openxmlformats.org/officeDocument/2006/relationships/image"/><Relationship Id="rId9" Target="../media/image244.png" Type="http://schemas.openxmlformats.org/officeDocument/2006/relationships/image"/><Relationship Id="rId10" Target="../media/image245.png" Type="http://schemas.openxmlformats.org/officeDocument/2006/relationships/image"/><Relationship Id="rId11" Target="../media/image246.png" Type="http://schemas.openxmlformats.org/officeDocument/2006/relationships/image"/><Relationship Id="rId12" Target="../media/image247.png" Type="http://schemas.openxmlformats.org/officeDocument/2006/relationships/image"/><Relationship Id="rId13" Target="../media/image248.png" Type="http://schemas.openxmlformats.org/officeDocument/2006/relationships/image"/><Relationship Id="rId14" Target="../media/image249.png" Type="http://schemas.openxmlformats.org/officeDocument/2006/relationships/image"/><Relationship Id="rId15" Target="../media/image250.png" Type="http://schemas.openxmlformats.org/officeDocument/2006/relationships/image"/><Relationship Id="rId16" Target="../media/image251.png" Type="http://schemas.openxmlformats.org/officeDocument/2006/relationships/image"/><Relationship Id="rId17" Target="../media/image252.png" Type="http://schemas.openxmlformats.org/officeDocument/2006/relationships/image"/><Relationship Id="rId18" Target="../media/image253.png" Type="http://schemas.openxmlformats.org/officeDocument/2006/relationships/image"/><Relationship Id="rId19" Target="../media/image254.png" Type="http://schemas.openxmlformats.org/officeDocument/2006/relationships/image"/><Relationship Id="rId20" Target="../media/image255.png" Type="http://schemas.openxmlformats.org/officeDocument/2006/relationships/image"/><Relationship Id="rId21" Target="../media/image256.png" Type="http://schemas.openxmlformats.org/officeDocument/2006/relationships/image"/><Relationship Id="rId22" Target="../media/image257.png" Type="http://schemas.openxmlformats.org/officeDocument/2006/relationships/image"/><Relationship Id="rId23" Target="../media/image258.png" Type="http://schemas.openxmlformats.org/officeDocument/2006/relationships/image"/><Relationship Id="rId24" Target="../media/image259.png" Type="http://schemas.openxmlformats.org/officeDocument/2006/relationships/image"/><Relationship Id="rId25" Target="../media/image260.png" Type="http://schemas.openxmlformats.org/officeDocument/2006/relationships/image"/><Relationship Id="rId26" Target="../media/image261.png" Type="http://schemas.openxmlformats.org/officeDocument/2006/relationships/image"/><Relationship Id="rId27" Target="../media/image262.png" Type="http://schemas.openxmlformats.org/officeDocument/2006/relationships/image"/><Relationship Id="rId28" Target="../media/image263.png" Type="http://schemas.openxmlformats.org/officeDocument/2006/relationships/image"/><Relationship Id="rId29" Target="../media/image264.png" Type="http://schemas.openxmlformats.org/officeDocument/2006/relationships/image"/><Relationship Id="rId30" Target="../media/image265.png" Type="http://schemas.openxmlformats.org/officeDocument/2006/relationships/image"/><Relationship Id="rId31" Target="../media/image266.png" Type="http://schemas.openxmlformats.org/officeDocument/2006/relationships/image"/><Relationship Id="rId32" Target="../media/image267.png" Type="http://schemas.openxmlformats.org/officeDocument/2006/relationships/image"/><Relationship Id="rId33" Target="../media/image268.png" Type="http://schemas.openxmlformats.org/officeDocument/2006/relationships/image"/><Relationship Id="rId34" Target="../media/image269.png" Type="http://schemas.openxmlformats.org/officeDocument/2006/relationships/image"/><Relationship Id="rId35" Target="../media/image270.png" Type="http://schemas.openxmlformats.org/officeDocument/2006/relationships/image"/><Relationship Id="rId36" Target="../media/image271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272.png" Type="http://schemas.openxmlformats.org/officeDocument/2006/relationships/image"/><Relationship Id="rId2" Target="../media/image273.png" Type="http://schemas.openxmlformats.org/officeDocument/2006/relationships/image"/><Relationship Id="rId3" Target="../media/image274.png" Type="http://schemas.openxmlformats.org/officeDocument/2006/relationships/image"/><Relationship Id="rId4" Target="../media/image275.png" Type="http://schemas.openxmlformats.org/officeDocument/2006/relationships/image"/><Relationship Id="rId5" Target="../media/image276.png" Type="http://schemas.openxmlformats.org/officeDocument/2006/relationships/image"/><Relationship Id="rId6" Target="../media/image277.png" Type="http://schemas.openxmlformats.org/officeDocument/2006/relationships/image"/><Relationship Id="rId7" Target="../media/image278.png" Type="http://schemas.openxmlformats.org/officeDocument/2006/relationships/image"/><Relationship Id="rId8" Target="../media/image279.png" Type="http://schemas.openxmlformats.org/officeDocument/2006/relationships/image"/><Relationship Id="rId9" Target="../media/image280.png" Type="http://schemas.openxmlformats.org/officeDocument/2006/relationships/image"/><Relationship Id="rId10" Target="../media/image281.png" Type="http://schemas.openxmlformats.org/officeDocument/2006/relationships/image"/><Relationship Id="rId11" Target="../media/image282.png" Type="http://schemas.openxmlformats.org/officeDocument/2006/relationships/image"/><Relationship Id="rId12" Target="../media/image283.png" Type="http://schemas.openxmlformats.org/officeDocument/2006/relationships/image"/><Relationship Id="rId13" Target="../media/image284.png" Type="http://schemas.openxmlformats.org/officeDocument/2006/relationships/image"/><Relationship Id="rId14" Target="../media/image285.png" Type="http://schemas.openxmlformats.org/officeDocument/2006/relationships/image"/><Relationship Id="rId15" Target="../media/image286.png" Type="http://schemas.openxmlformats.org/officeDocument/2006/relationships/image"/><Relationship Id="rId16" Target="../media/image287.png" Type="http://schemas.openxmlformats.org/officeDocument/2006/relationships/image"/><Relationship Id="rId17" Target="../media/image288.png" Type="http://schemas.openxmlformats.org/officeDocument/2006/relationships/image"/><Relationship Id="rId18" Target="../media/image289.png" Type="http://schemas.openxmlformats.org/officeDocument/2006/relationships/image"/><Relationship Id="rId19" Target="../media/image290.png" Type="http://schemas.openxmlformats.org/officeDocument/2006/relationships/image"/><Relationship Id="rId20" Target="../media/image291.png" Type="http://schemas.openxmlformats.org/officeDocument/2006/relationships/image"/><Relationship Id="rId21" Target="../media/image292.png" Type="http://schemas.openxmlformats.org/officeDocument/2006/relationships/image"/><Relationship Id="rId22" Target="../media/image293.png" Type="http://schemas.openxmlformats.org/officeDocument/2006/relationships/image"/><Relationship Id="rId23" Target="../media/image294.png" Type="http://schemas.openxmlformats.org/officeDocument/2006/relationships/image"/><Relationship Id="rId24" Target="../media/image295.png" Type="http://schemas.openxmlformats.org/officeDocument/2006/relationships/image"/><Relationship Id="rId25" Target="../media/image296.png" Type="http://schemas.openxmlformats.org/officeDocument/2006/relationships/image"/><Relationship Id="rId26" Target="../media/image297.png" Type="http://schemas.openxmlformats.org/officeDocument/2006/relationships/image"/><Relationship Id="rId27" Target="../media/image298.png" Type="http://schemas.openxmlformats.org/officeDocument/2006/relationships/image"/><Relationship Id="rId28" Target="../media/image299.png" Type="http://schemas.openxmlformats.org/officeDocument/2006/relationships/image"/><Relationship Id="rId29" Target="../media/image300.png" Type="http://schemas.openxmlformats.org/officeDocument/2006/relationships/image"/><Relationship Id="rId30" Target="../media/image301.png" Type="http://schemas.openxmlformats.org/officeDocument/2006/relationships/image"/><Relationship Id="rId31" Target="../media/image302.png" Type="http://schemas.openxmlformats.org/officeDocument/2006/relationships/image"/><Relationship Id="rId32" Target="../media/image303.png" Type="http://schemas.openxmlformats.org/officeDocument/2006/relationships/image"/><Relationship Id="rId33" Target="../media/image304.png" Type="http://schemas.openxmlformats.org/officeDocument/2006/relationships/image"/><Relationship Id="rId34" Target="../media/image305.png" Type="http://schemas.openxmlformats.org/officeDocument/2006/relationships/image"/><Relationship Id="rId35" Target="../media/image306.png" Type="http://schemas.openxmlformats.org/officeDocument/2006/relationships/image"/><Relationship Id="rId36" Target="../media/image307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308.pn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309.png" Type="http://schemas.openxmlformats.org/officeDocument/2006/relationships/image"/><Relationship Id="rId2" Target="../media/image310.png" Type="http://schemas.openxmlformats.org/officeDocument/2006/relationships/image"/><Relationship Id="rId3" Target="../media/image311.png" Type="http://schemas.openxmlformats.org/officeDocument/2006/relationships/image"/><Relationship Id="rId4" Target="../media/image312.png" Type="http://schemas.openxmlformats.org/officeDocument/2006/relationships/image"/><Relationship Id="rId5" Target="../media/image313.png" Type="http://schemas.openxmlformats.org/officeDocument/2006/relationships/image"/><Relationship Id="rId6" Target="../media/image314.png" Type="http://schemas.openxmlformats.org/officeDocument/2006/relationships/image"/><Relationship Id="rId7" Target="../media/image315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316.png" Type="http://schemas.openxmlformats.org/officeDocument/2006/relationships/image"/><Relationship Id="rId2" Target="../media/image317.png" Type="http://schemas.openxmlformats.org/officeDocument/2006/relationships/image"/><Relationship Id="rId3" Target="../media/image318.png" Type="http://schemas.openxmlformats.org/officeDocument/2006/relationships/image"/><Relationship Id="rId4" Target="../media/image319.png" Type="http://schemas.openxmlformats.org/officeDocument/2006/relationships/image"/><Relationship Id="rId5" Target="../media/image320.png" Type="http://schemas.openxmlformats.org/officeDocument/2006/relationships/image"/><Relationship Id="rId6" Target="../media/image321.png" Type="http://schemas.openxmlformats.org/officeDocument/2006/relationships/image"/><Relationship Id="rId7" Target="../media/image322.png" Type="http://schemas.openxmlformats.org/officeDocument/2006/relationships/image"/><Relationship Id="rId8" Target="../media/image323.png" Type="http://schemas.openxmlformats.org/officeDocument/2006/relationships/image"/><Relationship Id="rId9" Target="../media/image324.png" Type="http://schemas.openxmlformats.org/officeDocument/2006/relationships/image"/><Relationship Id="rId10" Target="../media/image325.png" Type="http://schemas.openxmlformats.org/officeDocument/2006/relationships/image"/><Relationship Id="rId11" Target="../media/image326.png" Type="http://schemas.openxmlformats.org/officeDocument/2006/relationships/image"/><Relationship Id="rId12" Target="../media/image327.png" Type="http://schemas.openxmlformats.org/officeDocument/2006/relationships/image"/><Relationship Id="rId13" Target="../media/image328.png" Type="http://schemas.openxmlformats.org/officeDocument/2006/relationships/image"/><Relationship Id="rId14" Target="../media/image329.png" Type="http://schemas.openxmlformats.org/officeDocument/2006/relationships/image"/><Relationship Id="rId15" Target="../media/image330.png" Type="http://schemas.openxmlformats.org/officeDocument/2006/relationships/image"/><Relationship Id="rId16" Target="../media/image331.png" Type="http://schemas.openxmlformats.org/officeDocument/2006/relationships/image"/><Relationship Id="rId17" Target="../media/image332.png" Type="http://schemas.openxmlformats.org/officeDocument/2006/relationships/image"/><Relationship Id="rId18" Target="../media/image333.png" Type="http://schemas.openxmlformats.org/officeDocument/2006/relationships/image"/><Relationship Id="rId19" Target="../media/image334.png" Type="http://schemas.openxmlformats.org/officeDocument/2006/relationships/image"/><Relationship Id="rId20" Target="../media/image335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336.png" Type="http://schemas.openxmlformats.org/officeDocument/2006/relationships/image"/><Relationship Id="rId2" Target="../media/image337.png" Type="http://schemas.openxmlformats.org/officeDocument/2006/relationships/image"/><Relationship Id="rId3" Target="../media/image338.png" Type="http://schemas.openxmlformats.org/officeDocument/2006/relationships/image"/><Relationship Id="rId4" Target="../media/image339.png" Type="http://schemas.openxmlformats.org/officeDocument/2006/relationships/image"/><Relationship Id="rId5" Target="../media/image340.png" Type="http://schemas.openxmlformats.org/officeDocument/2006/relationships/image"/><Relationship Id="rId6" Target="../media/image341.png" Type="http://schemas.openxmlformats.org/officeDocument/2006/relationships/image"/><Relationship Id="rId7" Target="../media/image342.png" Type="http://schemas.openxmlformats.org/officeDocument/2006/relationships/image"/><Relationship Id="rId8" Target="../media/image343.png" Type="http://schemas.openxmlformats.org/officeDocument/2006/relationships/image"/><Relationship Id="rId9" Target="../media/image344.png" Type="http://schemas.openxmlformats.org/officeDocument/2006/relationships/image"/><Relationship Id="rId10" Target="../media/image345.png" Type="http://schemas.openxmlformats.org/officeDocument/2006/relationships/image"/><Relationship Id="rId11" Target="../media/image346.png" Type="http://schemas.openxmlformats.org/officeDocument/2006/relationships/image"/><Relationship Id="rId12" Target="../media/image347.png" Type="http://schemas.openxmlformats.org/officeDocument/2006/relationships/image"/><Relationship Id="rId13" Target="../media/image348.png" Type="http://schemas.openxmlformats.org/officeDocument/2006/relationships/image"/><Relationship Id="rId14" Target="../media/image349.png" Type="http://schemas.openxmlformats.org/officeDocument/2006/relationships/image"/><Relationship Id="rId15" Target="../media/image350.png" Type="http://schemas.openxmlformats.org/officeDocument/2006/relationships/image"/><Relationship Id="rId16" Target="../media/image351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352.png" Type="http://schemas.openxmlformats.org/officeDocument/2006/relationships/image"/><Relationship Id="rId2" Target="../media/image353.png" Type="http://schemas.openxmlformats.org/officeDocument/2006/relationships/image"/><Relationship Id="rId3" Target="../media/image354.png" Type="http://schemas.openxmlformats.org/officeDocument/2006/relationships/image"/><Relationship Id="rId4" Target="../media/image355.png" Type="http://schemas.openxmlformats.org/officeDocument/2006/relationships/image"/><Relationship Id="rId5" Target="../media/image356.png" Type="http://schemas.openxmlformats.org/officeDocument/2006/relationships/image"/><Relationship Id="rId6" Target="../media/image357.png" Type="http://schemas.openxmlformats.org/officeDocument/2006/relationships/image"/><Relationship Id="rId7" Target="../media/image358.png" Type="http://schemas.openxmlformats.org/officeDocument/2006/relationships/image"/><Relationship Id="rId8" Target="../media/image359.png" Type="http://schemas.openxmlformats.org/officeDocument/2006/relationships/image"/><Relationship Id="rId9" Target="../media/image360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361.png" Type="http://schemas.openxmlformats.org/officeDocument/2006/relationships/image"/><Relationship Id="rId2" Target="../media/image362.png" Type="http://schemas.openxmlformats.org/officeDocument/2006/relationships/image"/><Relationship Id="rId3" Target="../media/image363.png" Type="http://schemas.openxmlformats.org/officeDocument/2006/relationships/image"/><Relationship Id="rId4" Target="../media/image364.png" Type="http://schemas.openxmlformats.org/officeDocument/2006/relationships/image"/><Relationship Id="rId5" Target="../media/image365.png" Type="http://schemas.openxmlformats.org/officeDocument/2006/relationships/image"/><Relationship Id="rId6" Target="../media/image366.png" Type="http://schemas.openxmlformats.org/officeDocument/2006/relationships/image"/><Relationship Id="rId7" Target="../media/image367.png" Type="http://schemas.openxmlformats.org/officeDocument/2006/relationships/image"/><Relationship Id="rId8" Target="../media/image368.png" Type="http://schemas.openxmlformats.org/officeDocument/2006/relationships/image"/><Relationship Id="rId9" Target="../media/image369.png" Type="http://schemas.openxmlformats.org/officeDocument/2006/relationships/image"/><Relationship Id="rId10" Target="../media/image370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371.png" Type="http://schemas.openxmlformats.org/officeDocument/2006/relationships/image"/><Relationship Id="rId2" Target="../media/image372.png" Type="http://schemas.openxmlformats.org/officeDocument/2006/relationships/image"/><Relationship Id="rId3" Target="../media/image373.png" Type="http://schemas.openxmlformats.org/officeDocument/2006/relationships/image"/><Relationship Id="rId4" Target="../media/image374.png" Type="http://schemas.openxmlformats.org/officeDocument/2006/relationships/image"/><Relationship Id="rId5" Target="../media/image375.png" Type="http://schemas.openxmlformats.org/officeDocument/2006/relationships/image"/><Relationship Id="rId6" Target="../media/image376.png" Type="http://schemas.openxmlformats.org/officeDocument/2006/relationships/image"/><Relationship Id="rId7" Target="../media/image377.png" Type="http://schemas.openxmlformats.org/officeDocument/2006/relationships/image"/><Relationship Id="rId8" Target="../media/image378.png" Type="http://schemas.openxmlformats.org/officeDocument/2006/relationships/image"/><Relationship Id="rId9" Target="../media/image379.png" Type="http://schemas.openxmlformats.org/officeDocument/2006/relationships/image"/><Relationship Id="rId10" Target="../media/image380.png" Type="http://schemas.openxmlformats.org/officeDocument/2006/relationships/image"/><Relationship Id="rId11" Target="../media/image381.png" Type="http://schemas.openxmlformats.org/officeDocument/2006/relationships/image"/><Relationship Id="rId12" Target="../media/image382.png" Type="http://schemas.openxmlformats.org/officeDocument/2006/relationships/image"/><Relationship Id="rId13" Target="../media/image383.png" Type="http://schemas.openxmlformats.org/officeDocument/2006/relationships/image"/><Relationship Id="rId14" Target="../media/image384.png" Type="http://schemas.openxmlformats.org/officeDocument/2006/relationships/image"/><Relationship Id="rId15" Target="../media/image385.png" Type="http://schemas.openxmlformats.org/officeDocument/2006/relationships/image"/><Relationship Id="rId16" Target="../media/image386.png" Type="http://schemas.openxmlformats.org/officeDocument/2006/relationships/image"/><Relationship Id="rId17" Target="../media/image387.png" Type="http://schemas.openxmlformats.org/officeDocument/2006/relationships/image"/><Relationship Id="rId18" Target="../media/image388.png" Type="http://schemas.openxmlformats.org/officeDocument/2006/relationships/image"/><Relationship Id="rId19" Target="../media/image389.png" Type="http://schemas.openxmlformats.org/officeDocument/2006/relationships/image"/><Relationship Id="rId20" Target="../media/image390.png" Type="http://schemas.openxmlformats.org/officeDocument/2006/relationships/image"/><Relationship Id="rId21" Target="../media/image391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392.png" Type="http://schemas.openxmlformats.org/officeDocument/2006/relationships/image"/><Relationship Id="rId2" Target="../media/image393.png" Type="http://schemas.openxmlformats.org/officeDocument/2006/relationships/image"/><Relationship Id="rId3" Target="../media/image394.png" Type="http://schemas.openxmlformats.org/officeDocument/2006/relationships/image"/><Relationship Id="rId4" Target="../media/image395.png" Type="http://schemas.openxmlformats.org/officeDocument/2006/relationships/image"/><Relationship Id="rId5" Target="../media/image396.png" Type="http://schemas.openxmlformats.org/officeDocument/2006/relationships/image"/><Relationship Id="rId6" Target="../media/image397.png" Type="http://schemas.openxmlformats.org/officeDocument/2006/relationships/image"/><Relationship Id="rId7" Target="../media/image398.png" Type="http://schemas.openxmlformats.org/officeDocument/2006/relationships/image"/><Relationship Id="rId8" Target="../media/image399.png" Type="http://schemas.openxmlformats.org/officeDocument/2006/relationships/image"/><Relationship Id="rId9" Target="../media/image400.png" Type="http://schemas.openxmlformats.org/officeDocument/2006/relationships/image"/><Relationship Id="rId10" Target="../media/image401.png" Type="http://schemas.openxmlformats.org/officeDocument/2006/relationships/image"/><Relationship Id="rId11" Target="../media/image402.png" Type="http://schemas.openxmlformats.org/officeDocument/2006/relationships/image"/><Relationship Id="rId12" Target="../media/image403.png" Type="http://schemas.openxmlformats.org/officeDocument/2006/relationships/image"/><Relationship Id="rId13" Target="../media/image404.png" Type="http://schemas.openxmlformats.org/officeDocument/2006/relationships/image"/><Relationship Id="rId14" Target="../media/image405.png" Type="http://schemas.openxmlformats.org/officeDocument/2006/relationships/image"/><Relationship Id="rId15" Target="../slideLayouts/slideLayout1.xml" Type="http://schemas.openxmlformats.org/officeDocument/2006/relationships/slideLayout"/><Relationship Id="rId16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406.png" Type="http://schemas.openxmlformats.org/officeDocument/2006/relationships/image"/><Relationship Id="rId2" Target="../media/image407.png" Type="http://schemas.openxmlformats.org/officeDocument/2006/relationships/image"/><Relationship Id="rId3" Target="../media/image408.png" Type="http://schemas.openxmlformats.org/officeDocument/2006/relationships/image"/><Relationship Id="rId4" Target="../media/image409.png" Type="http://schemas.openxmlformats.org/officeDocument/2006/relationships/image"/><Relationship Id="rId5" Target="../media/image410.png" Type="http://schemas.openxmlformats.org/officeDocument/2006/relationships/image"/><Relationship Id="rId6" Target="../media/image411.png" Type="http://schemas.openxmlformats.org/officeDocument/2006/relationships/image"/><Relationship Id="rId7" Target="../media/image412.png" Type="http://schemas.openxmlformats.org/officeDocument/2006/relationships/image"/><Relationship Id="rId8" Target="../media/image413.png" Type="http://schemas.openxmlformats.org/officeDocument/2006/relationships/image"/><Relationship Id="rId9" Target="../media/image414.png" Type="http://schemas.openxmlformats.org/officeDocument/2006/relationships/image"/><Relationship Id="rId10" Target="../media/image415.png" Type="http://schemas.openxmlformats.org/officeDocument/2006/relationships/image"/><Relationship Id="rId11" Target="../media/image416.png" Type="http://schemas.openxmlformats.org/officeDocument/2006/relationships/image"/><Relationship Id="rId12" Target="../media/image417.png" Type="http://schemas.openxmlformats.org/officeDocument/2006/relationships/image"/><Relationship Id="rId13" Target="../media/image418.png" Type="http://schemas.openxmlformats.org/officeDocument/2006/relationships/image"/><Relationship Id="rId14" Target="../media/image419.png" Type="http://schemas.openxmlformats.org/officeDocument/2006/relationships/image"/><Relationship Id="rId15" Target="../media/image420.png" Type="http://schemas.openxmlformats.org/officeDocument/2006/relationships/image"/><Relationship Id="rId16" Target="../media/image421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422.png" Type="http://schemas.openxmlformats.org/officeDocument/2006/relationships/image"/><Relationship Id="rId2" Target="../media/image423.png" Type="http://schemas.openxmlformats.org/officeDocument/2006/relationships/image"/><Relationship Id="rId3" Target="../media/image424.png" Type="http://schemas.openxmlformats.org/officeDocument/2006/relationships/image"/><Relationship Id="rId4" Target="../media/image425.png" Type="http://schemas.openxmlformats.org/officeDocument/2006/relationships/image"/><Relationship Id="rId5" Target="../media/image426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427.png" Type="http://schemas.openxmlformats.org/officeDocument/2006/relationships/image"/><Relationship Id="rId2" Target="../media/image428.png" Type="http://schemas.openxmlformats.org/officeDocument/2006/relationships/image"/><Relationship Id="rId3" Target="../media/image429.png" Type="http://schemas.openxmlformats.org/officeDocument/2006/relationships/image"/><Relationship Id="rId4" Target="../media/image430.png" Type="http://schemas.openxmlformats.org/officeDocument/2006/relationships/image"/><Relationship Id="rId5" Target="../media/image431.png" Type="http://schemas.openxmlformats.org/officeDocument/2006/relationships/image"/><Relationship Id="rId6" Target="../media/image432.png" Type="http://schemas.openxmlformats.org/officeDocument/2006/relationships/image"/><Relationship Id="rId7" Target="../media/image433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22.xml" Type="http://schemas.openxmlformats.org/officeDocument/2006/relationships/notesSlide"/></Relationships>
</file>

<file path=ppt/slides/_rels/slide23.xml.rels><?xml version="1.0" encoding="UTF-8" standalone="yes"?>
<Relationships xmlns="http://schemas.openxmlformats.org/package/2006/relationships"><Relationship Id="rId1" Target="../media/image434.png" Type="http://schemas.openxmlformats.org/officeDocument/2006/relationships/image"/><Relationship Id="rId2" Target="../media/image435.png" Type="http://schemas.openxmlformats.org/officeDocument/2006/relationships/image"/><Relationship Id="rId3" Target="../media/image436.png" Type="http://schemas.openxmlformats.org/officeDocument/2006/relationships/image"/><Relationship Id="rId4" Target="../media/image437.png" Type="http://schemas.openxmlformats.org/officeDocument/2006/relationships/image"/><Relationship Id="rId5" Target="../media/image438.png" Type="http://schemas.openxmlformats.org/officeDocument/2006/relationships/image"/><Relationship Id="rId6" Target="../media/image439.png" Type="http://schemas.openxmlformats.org/officeDocument/2006/relationships/image"/><Relationship Id="rId7" Target="../media/image440.png" Type="http://schemas.openxmlformats.org/officeDocument/2006/relationships/image"/><Relationship Id="rId8" Target="../media/image441.png" Type="http://schemas.openxmlformats.org/officeDocument/2006/relationships/image"/><Relationship Id="rId9" Target="../media/image442.png" Type="http://schemas.openxmlformats.org/officeDocument/2006/relationships/image"/><Relationship Id="rId10" Target="../media/image443.png" Type="http://schemas.openxmlformats.org/officeDocument/2006/relationships/image"/><Relationship Id="rId11" Target="../media/image444.png" Type="http://schemas.openxmlformats.org/officeDocument/2006/relationships/image"/><Relationship Id="rId12" Target="../media/image445.png" Type="http://schemas.openxmlformats.org/officeDocument/2006/relationships/image"/><Relationship Id="rId13" Target="../media/image446.png" Type="http://schemas.openxmlformats.org/officeDocument/2006/relationships/image"/><Relationship Id="rId14" Target="../media/image447.png" Type="http://schemas.openxmlformats.org/officeDocument/2006/relationships/image"/><Relationship Id="rId15" Target="../media/image448.png" Type="http://schemas.openxmlformats.org/officeDocument/2006/relationships/image"/><Relationship Id="rId16" Target="../media/image449.png" Type="http://schemas.openxmlformats.org/officeDocument/2006/relationships/image"/><Relationship Id="rId17" Target="../media/image450.png" Type="http://schemas.openxmlformats.org/officeDocument/2006/relationships/image"/><Relationship Id="rId18" Target="../media/image451.png" Type="http://schemas.openxmlformats.org/officeDocument/2006/relationships/image"/><Relationship Id="rId19" Target="../media/image452.png" Type="http://schemas.openxmlformats.org/officeDocument/2006/relationships/image"/><Relationship Id="rId20" Target="../media/image453.png" Type="http://schemas.openxmlformats.org/officeDocument/2006/relationships/image"/><Relationship Id="rId21" Target="../media/image454.png" Type="http://schemas.openxmlformats.org/officeDocument/2006/relationships/image"/><Relationship Id="rId22" Target="../media/image455.png" Type="http://schemas.openxmlformats.org/officeDocument/2006/relationships/image"/><Relationship Id="rId23" Target="../media/image456.png" Type="http://schemas.openxmlformats.org/officeDocument/2006/relationships/image"/><Relationship Id="rId24" Target="../media/image457.png" Type="http://schemas.openxmlformats.org/officeDocument/2006/relationships/image"/><Relationship Id="rId25" Target="../media/image458.png" Type="http://schemas.openxmlformats.org/officeDocument/2006/relationships/image"/><Relationship Id="rId26" Target="../media/image459.png" Type="http://schemas.openxmlformats.org/officeDocument/2006/relationships/image"/><Relationship Id="rId27" Target="../media/image460.png" Type="http://schemas.openxmlformats.org/officeDocument/2006/relationships/image"/><Relationship Id="rId28" Target="../media/image461.png" Type="http://schemas.openxmlformats.org/officeDocument/2006/relationships/image"/><Relationship Id="rId29" Target="../media/image462.png" Type="http://schemas.openxmlformats.org/officeDocument/2006/relationships/image"/><Relationship Id="rId30" Target="../slideLayouts/slideLayout1.xml" Type="http://schemas.openxmlformats.org/officeDocument/2006/relationships/slideLayout"/><Relationship Id="rId31" Target="../notesSlides/notesSlide23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37.png" Type="http://schemas.openxmlformats.org/officeDocument/2006/relationships/image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44.png" Type="http://schemas.openxmlformats.org/officeDocument/2006/relationships/image"/><Relationship Id="rId9" Target="../media/image45.png" Type="http://schemas.openxmlformats.org/officeDocument/2006/relationships/image"/><Relationship Id="rId10" Target="../media/image46.png" Type="http://schemas.openxmlformats.org/officeDocument/2006/relationships/image"/><Relationship Id="rId11" Target="../media/image47.png" Type="http://schemas.openxmlformats.org/officeDocument/2006/relationships/image"/><Relationship Id="rId12" Target="../media/image48.png" Type="http://schemas.openxmlformats.org/officeDocument/2006/relationships/image"/><Relationship Id="rId13" Target="../media/image49.png" Type="http://schemas.openxmlformats.org/officeDocument/2006/relationships/image"/><Relationship Id="rId14" Target="../media/image50.png" Type="http://schemas.openxmlformats.org/officeDocument/2006/relationships/image"/><Relationship Id="rId15" Target="../media/image51.png" Type="http://schemas.openxmlformats.org/officeDocument/2006/relationships/image"/><Relationship Id="rId16" Target="../media/image52.png" Type="http://schemas.openxmlformats.org/officeDocument/2006/relationships/image"/><Relationship Id="rId17" Target="../media/image53.png" Type="http://schemas.openxmlformats.org/officeDocument/2006/relationships/image"/><Relationship Id="rId18" Target="../media/image54.png" Type="http://schemas.openxmlformats.org/officeDocument/2006/relationships/image"/><Relationship Id="rId19" Target="../media/image55.png" Type="http://schemas.openxmlformats.org/officeDocument/2006/relationships/image"/><Relationship Id="rId20" Target="../media/image56.png" Type="http://schemas.openxmlformats.org/officeDocument/2006/relationships/image"/><Relationship Id="rId21" Target="../media/image57.png" Type="http://schemas.openxmlformats.org/officeDocument/2006/relationships/image"/><Relationship Id="rId22" Target="../media/image58.png" Type="http://schemas.openxmlformats.org/officeDocument/2006/relationships/image"/><Relationship Id="rId23" Target="../media/image59.png" Type="http://schemas.openxmlformats.org/officeDocument/2006/relationships/image"/><Relationship Id="rId24" Target="../media/image60.png" Type="http://schemas.openxmlformats.org/officeDocument/2006/relationships/image"/><Relationship Id="rId25" Target="../media/image61.png" Type="http://schemas.openxmlformats.org/officeDocument/2006/relationships/image"/><Relationship Id="rId26" Target="../media/image62.png" Type="http://schemas.openxmlformats.org/officeDocument/2006/relationships/image"/><Relationship Id="rId27" Target="../media/image63.png" Type="http://schemas.openxmlformats.org/officeDocument/2006/relationships/image"/><Relationship Id="rId28" Target="../media/image64.png" Type="http://schemas.openxmlformats.org/officeDocument/2006/relationships/image"/><Relationship Id="rId29" Target="../media/image65.png" Type="http://schemas.openxmlformats.org/officeDocument/2006/relationships/image"/><Relationship Id="rId30" Target="../media/image66.png" Type="http://schemas.openxmlformats.org/officeDocument/2006/relationships/image"/><Relationship Id="rId31" Target="../media/image67.png" Type="http://schemas.openxmlformats.org/officeDocument/2006/relationships/image"/><Relationship Id="rId32" Target="../media/image68.png" Type="http://schemas.openxmlformats.org/officeDocument/2006/relationships/image"/><Relationship Id="rId33" Target="../media/image69.png" Type="http://schemas.openxmlformats.org/officeDocument/2006/relationships/image"/><Relationship Id="rId34" Target="../media/image70.png" Type="http://schemas.openxmlformats.org/officeDocument/2006/relationships/image"/><Relationship Id="rId35" Target="../media/image71.png" Type="http://schemas.openxmlformats.org/officeDocument/2006/relationships/image"/><Relationship Id="rId36" Target="../media/image7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73.png" Type="http://schemas.openxmlformats.org/officeDocument/2006/relationships/image"/><Relationship Id="rId2" Target="../media/image74.png" Type="http://schemas.openxmlformats.org/officeDocument/2006/relationships/image"/><Relationship Id="rId3" Target="../media/image75.png" Type="http://schemas.openxmlformats.org/officeDocument/2006/relationships/image"/><Relationship Id="rId4" Target="../media/image76.png" Type="http://schemas.openxmlformats.org/officeDocument/2006/relationships/image"/><Relationship Id="rId5" Target="../media/image77.png" Type="http://schemas.openxmlformats.org/officeDocument/2006/relationships/image"/><Relationship Id="rId6" Target="../media/image78.png" Type="http://schemas.openxmlformats.org/officeDocument/2006/relationships/image"/><Relationship Id="rId7" Target="../media/image79.png" Type="http://schemas.openxmlformats.org/officeDocument/2006/relationships/image"/><Relationship Id="rId8" Target="../media/image80.png" Type="http://schemas.openxmlformats.org/officeDocument/2006/relationships/image"/><Relationship Id="rId9" Target="../media/image81.png" Type="http://schemas.openxmlformats.org/officeDocument/2006/relationships/image"/><Relationship Id="rId10" Target="../media/image82.png" Type="http://schemas.openxmlformats.org/officeDocument/2006/relationships/image"/><Relationship Id="rId11" Target="../media/image83.png" Type="http://schemas.openxmlformats.org/officeDocument/2006/relationships/image"/><Relationship Id="rId12" Target="../media/image84.png" Type="http://schemas.openxmlformats.org/officeDocument/2006/relationships/image"/><Relationship Id="rId13" Target="../media/image85.png" Type="http://schemas.openxmlformats.org/officeDocument/2006/relationships/image"/><Relationship Id="rId14" Target="../media/image86.png" Type="http://schemas.openxmlformats.org/officeDocument/2006/relationships/image"/><Relationship Id="rId15" Target="../media/image87.png" Type="http://schemas.openxmlformats.org/officeDocument/2006/relationships/image"/><Relationship Id="rId16" Target="../media/image88.png" Type="http://schemas.openxmlformats.org/officeDocument/2006/relationships/image"/><Relationship Id="rId17" Target="../media/image89.png" Type="http://schemas.openxmlformats.org/officeDocument/2006/relationships/image"/><Relationship Id="rId18" Target="../media/image90.png" Type="http://schemas.openxmlformats.org/officeDocument/2006/relationships/image"/><Relationship Id="rId19" Target="../media/image91.png" Type="http://schemas.openxmlformats.org/officeDocument/2006/relationships/image"/><Relationship Id="rId20" Target="../media/image92.png" Type="http://schemas.openxmlformats.org/officeDocument/2006/relationships/image"/><Relationship Id="rId21" Target="../media/image93.png" Type="http://schemas.openxmlformats.org/officeDocument/2006/relationships/image"/><Relationship Id="rId22" Target="../media/image94.png" Type="http://schemas.openxmlformats.org/officeDocument/2006/relationships/image"/><Relationship Id="rId23" Target="../media/image95.png" Type="http://schemas.openxmlformats.org/officeDocument/2006/relationships/image"/><Relationship Id="rId24" Target="../media/image96.png" Type="http://schemas.openxmlformats.org/officeDocument/2006/relationships/image"/><Relationship Id="rId25" Target="../media/image97.png" Type="http://schemas.openxmlformats.org/officeDocument/2006/relationships/image"/><Relationship Id="rId26" Target="../media/image98.png" Type="http://schemas.openxmlformats.org/officeDocument/2006/relationships/image"/><Relationship Id="rId27" Target="../media/image99.png" Type="http://schemas.openxmlformats.org/officeDocument/2006/relationships/image"/><Relationship Id="rId28" Target="../media/image100.png" Type="http://schemas.openxmlformats.org/officeDocument/2006/relationships/image"/><Relationship Id="rId29" Target="../media/image101.png" Type="http://schemas.openxmlformats.org/officeDocument/2006/relationships/image"/><Relationship Id="rId30" Target="../media/image102.png" Type="http://schemas.openxmlformats.org/officeDocument/2006/relationships/image"/><Relationship Id="rId31" Target="../media/image103.png" Type="http://schemas.openxmlformats.org/officeDocument/2006/relationships/image"/><Relationship Id="rId32" Target="../media/image104.png" Type="http://schemas.openxmlformats.org/officeDocument/2006/relationships/image"/><Relationship Id="rId33" Target="../media/image105.png" Type="http://schemas.openxmlformats.org/officeDocument/2006/relationships/image"/><Relationship Id="rId34" Target="../media/image106.png" Type="http://schemas.openxmlformats.org/officeDocument/2006/relationships/image"/><Relationship Id="rId35" Target="../media/image107.png" Type="http://schemas.openxmlformats.org/officeDocument/2006/relationships/image"/><Relationship Id="rId36" Target="../media/image108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109.png" Type="http://schemas.openxmlformats.org/officeDocument/2006/relationships/image"/><Relationship Id="rId2" Target="../media/image110.png" Type="http://schemas.openxmlformats.org/officeDocument/2006/relationships/image"/><Relationship Id="rId3" Target="../media/image111.png" Type="http://schemas.openxmlformats.org/officeDocument/2006/relationships/image"/><Relationship Id="rId4" Target="../media/image112.png" Type="http://schemas.openxmlformats.org/officeDocument/2006/relationships/image"/><Relationship Id="rId5" Target="../media/image113.png" Type="http://schemas.openxmlformats.org/officeDocument/2006/relationships/image"/><Relationship Id="rId6" Target="../media/image114.png" Type="http://schemas.openxmlformats.org/officeDocument/2006/relationships/image"/><Relationship Id="rId7" Target="../media/image115.png" Type="http://schemas.openxmlformats.org/officeDocument/2006/relationships/image"/><Relationship Id="rId8" Target="../media/image116.png" Type="http://schemas.openxmlformats.org/officeDocument/2006/relationships/image"/><Relationship Id="rId9" Target="../media/image117.png" Type="http://schemas.openxmlformats.org/officeDocument/2006/relationships/image"/><Relationship Id="rId10" Target="../media/image118.png" Type="http://schemas.openxmlformats.org/officeDocument/2006/relationships/image"/><Relationship Id="rId11" Target="../media/image119.png" Type="http://schemas.openxmlformats.org/officeDocument/2006/relationships/image"/><Relationship Id="rId12" Target="../media/image120.png" Type="http://schemas.openxmlformats.org/officeDocument/2006/relationships/image"/><Relationship Id="rId13" Target="../media/image121.png" Type="http://schemas.openxmlformats.org/officeDocument/2006/relationships/image"/><Relationship Id="rId14" Target="../media/image122.png" Type="http://schemas.openxmlformats.org/officeDocument/2006/relationships/image"/><Relationship Id="rId15" Target="../media/image123.png" Type="http://schemas.openxmlformats.org/officeDocument/2006/relationships/image"/><Relationship Id="rId16" Target="../media/image124.png" Type="http://schemas.openxmlformats.org/officeDocument/2006/relationships/image"/><Relationship Id="rId17" Target="../media/image125.png" Type="http://schemas.openxmlformats.org/officeDocument/2006/relationships/image"/><Relationship Id="rId18" Target="../media/image126.png" Type="http://schemas.openxmlformats.org/officeDocument/2006/relationships/image"/><Relationship Id="rId19" Target="../media/image127.png" Type="http://schemas.openxmlformats.org/officeDocument/2006/relationships/image"/><Relationship Id="rId20" Target="../media/image128.png" Type="http://schemas.openxmlformats.org/officeDocument/2006/relationships/image"/><Relationship Id="rId21" Target="../media/image129.png" Type="http://schemas.openxmlformats.org/officeDocument/2006/relationships/image"/><Relationship Id="rId22" Target="../media/image130.png" Type="http://schemas.openxmlformats.org/officeDocument/2006/relationships/image"/><Relationship Id="rId23" Target="../media/image131.png" Type="http://schemas.openxmlformats.org/officeDocument/2006/relationships/image"/><Relationship Id="rId24" Target="../media/image132.png" Type="http://schemas.openxmlformats.org/officeDocument/2006/relationships/image"/><Relationship Id="rId25" Target="../media/image133.png" Type="http://schemas.openxmlformats.org/officeDocument/2006/relationships/image"/><Relationship Id="rId26" Target="../media/image134.png" Type="http://schemas.openxmlformats.org/officeDocument/2006/relationships/image"/><Relationship Id="rId27" Target="../media/image135.png" Type="http://schemas.openxmlformats.org/officeDocument/2006/relationships/image"/><Relationship Id="rId28" Target="../media/image136.png" Type="http://schemas.openxmlformats.org/officeDocument/2006/relationships/image"/><Relationship Id="rId29" Target="../media/image137.png" Type="http://schemas.openxmlformats.org/officeDocument/2006/relationships/image"/><Relationship Id="rId30" Target="../media/image138.png" Type="http://schemas.openxmlformats.org/officeDocument/2006/relationships/image"/><Relationship Id="rId31" Target="../media/image139.png" Type="http://schemas.openxmlformats.org/officeDocument/2006/relationships/image"/><Relationship Id="rId32" Target="../media/image140.png" Type="http://schemas.openxmlformats.org/officeDocument/2006/relationships/image"/><Relationship Id="rId33" Target="../media/image141.png" Type="http://schemas.openxmlformats.org/officeDocument/2006/relationships/image"/><Relationship Id="rId34" Target="../media/image142.png" Type="http://schemas.openxmlformats.org/officeDocument/2006/relationships/image"/><Relationship Id="rId35" Target="../media/image143.png" Type="http://schemas.openxmlformats.org/officeDocument/2006/relationships/image"/><Relationship Id="rId36" Target="../media/image144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145.png" Type="http://schemas.openxmlformats.org/officeDocument/2006/relationships/image"/><Relationship Id="rId2" Target="../media/image146.png" Type="http://schemas.openxmlformats.org/officeDocument/2006/relationships/image"/><Relationship Id="rId3" Target="../media/image147.png" Type="http://schemas.openxmlformats.org/officeDocument/2006/relationships/image"/><Relationship Id="rId4" Target="../media/image148.png" Type="http://schemas.openxmlformats.org/officeDocument/2006/relationships/image"/><Relationship Id="rId5" Target="../media/image149.png" Type="http://schemas.openxmlformats.org/officeDocument/2006/relationships/image"/><Relationship Id="rId6" Target="../media/image150.png" Type="http://schemas.openxmlformats.org/officeDocument/2006/relationships/image"/><Relationship Id="rId7" Target="../media/image151.png" Type="http://schemas.openxmlformats.org/officeDocument/2006/relationships/image"/><Relationship Id="rId8" Target="../media/image152.png" Type="http://schemas.openxmlformats.org/officeDocument/2006/relationships/image"/><Relationship Id="rId9" Target="../media/image153.png" Type="http://schemas.openxmlformats.org/officeDocument/2006/relationships/image"/><Relationship Id="rId10" Target="../media/image154.png" Type="http://schemas.openxmlformats.org/officeDocument/2006/relationships/image"/><Relationship Id="rId11" Target="../media/image155.png" Type="http://schemas.openxmlformats.org/officeDocument/2006/relationships/image"/><Relationship Id="rId12" Target="../media/image156.png" Type="http://schemas.openxmlformats.org/officeDocument/2006/relationships/image"/><Relationship Id="rId13" Target="../media/image157.png" Type="http://schemas.openxmlformats.org/officeDocument/2006/relationships/image"/><Relationship Id="rId14" Target="../media/image158.png" Type="http://schemas.openxmlformats.org/officeDocument/2006/relationships/image"/><Relationship Id="rId15" Target="../media/image159.png" Type="http://schemas.openxmlformats.org/officeDocument/2006/relationships/image"/><Relationship Id="rId16" Target="../media/image160.png" Type="http://schemas.openxmlformats.org/officeDocument/2006/relationships/image"/><Relationship Id="rId17" Target="../media/image161.png" Type="http://schemas.openxmlformats.org/officeDocument/2006/relationships/image"/><Relationship Id="rId18" Target="../media/image162.png" Type="http://schemas.openxmlformats.org/officeDocument/2006/relationships/image"/><Relationship Id="rId19" Target="../media/image163.png" Type="http://schemas.openxmlformats.org/officeDocument/2006/relationships/image"/><Relationship Id="rId20" Target="../media/image164.png" Type="http://schemas.openxmlformats.org/officeDocument/2006/relationships/image"/><Relationship Id="rId21" Target="../media/image165.png" Type="http://schemas.openxmlformats.org/officeDocument/2006/relationships/image"/><Relationship Id="rId22" Target="../media/image166.png" Type="http://schemas.openxmlformats.org/officeDocument/2006/relationships/image"/><Relationship Id="rId23" Target="../media/image167.png" Type="http://schemas.openxmlformats.org/officeDocument/2006/relationships/image"/><Relationship Id="rId24" Target="../media/image168.png" Type="http://schemas.openxmlformats.org/officeDocument/2006/relationships/image"/><Relationship Id="rId25" Target="../media/image169.png" Type="http://schemas.openxmlformats.org/officeDocument/2006/relationships/image"/><Relationship Id="rId26" Target="../media/image170.png" Type="http://schemas.openxmlformats.org/officeDocument/2006/relationships/image"/><Relationship Id="rId27" Target="../media/image171.png" Type="http://schemas.openxmlformats.org/officeDocument/2006/relationships/image"/><Relationship Id="rId28" Target="../media/image172.png" Type="http://schemas.openxmlformats.org/officeDocument/2006/relationships/image"/><Relationship Id="rId29" Target="../media/image173.png" Type="http://schemas.openxmlformats.org/officeDocument/2006/relationships/image"/><Relationship Id="rId30" Target="../media/image174.png" Type="http://schemas.openxmlformats.org/officeDocument/2006/relationships/image"/><Relationship Id="rId31" Target="../media/image175.png" Type="http://schemas.openxmlformats.org/officeDocument/2006/relationships/image"/><Relationship Id="rId32" Target="../media/image176.png" Type="http://schemas.openxmlformats.org/officeDocument/2006/relationships/image"/><Relationship Id="rId33" Target="../media/image177.png" Type="http://schemas.openxmlformats.org/officeDocument/2006/relationships/image"/><Relationship Id="rId34" Target="../media/image178.png" Type="http://schemas.openxmlformats.org/officeDocument/2006/relationships/image"/><Relationship Id="rId35" Target="../media/image179.png" Type="http://schemas.openxmlformats.org/officeDocument/2006/relationships/image"/><Relationship Id="rId36" Target="../media/image180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181.png" Type="http://schemas.openxmlformats.org/officeDocument/2006/relationships/image"/><Relationship Id="rId2" Target="../media/image182.png" Type="http://schemas.openxmlformats.org/officeDocument/2006/relationships/image"/><Relationship Id="rId3" Target="../media/image183.png" Type="http://schemas.openxmlformats.org/officeDocument/2006/relationships/image"/><Relationship Id="rId4" Target="../media/image184.png" Type="http://schemas.openxmlformats.org/officeDocument/2006/relationships/image"/><Relationship Id="rId5" Target="../media/image185.png" Type="http://schemas.openxmlformats.org/officeDocument/2006/relationships/image"/><Relationship Id="rId6" Target="../media/image186.png" Type="http://schemas.openxmlformats.org/officeDocument/2006/relationships/image"/><Relationship Id="rId7" Target="../media/image187.png" Type="http://schemas.openxmlformats.org/officeDocument/2006/relationships/image"/><Relationship Id="rId8" Target="../media/image188.png" Type="http://schemas.openxmlformats.org/officeDocument/2006/relationships/image"/><Relationship Id="rId9" Target="../media/image189.png" Type="http://schemas.openxmlformats.org/officeDocument/2006/relationships/image"/><Relationship Id="rId10" Target="../media/image190.png" Type="http://schemas.openxmlformats.org/officeDocument/2006/relationships/image"/><Relationship Id="rId11" Target="../media/image191.png" Type="http://schemas.openxmlformats.org/officeDocument/2006/relationships/image"/><Relationship Id="rId12" Target="../media/image192.png" Type="http://schemas.openxmlformats.org/officeDocument/2006/relationships/image"/><Relationship Id="rId13" Target="../media/image193.png" Type="http://schemas.openxmlformats.org/officeDocument/2006/relationships/image"/><Relationship Id="rId14" Target="../media/image194.png" Type="http://schemas.openxmlformats.org/officeDocument/2006/relationships/image"/><Relationship Id="rId15" Target="../media/image195.png" Type="http://schemas.openxmlformats.org/officeDocument/2006/relationships/image"/><Relationship Id="rId16" Target="../media/image196.png" Type="http://schemas.openxmlformats.org/officeDocument/2006/relationships/image"/><Relationship Id="rId17" Target="../media/image197.png" Type="http://schemas.openxmlformats.org/officeDocument/2006/relationships/image"/><Relationship Id="rId18" Target="../media/image198.png" Type="http://schemas.openxmlformats.org/officeDocument/2006/relationships/image"/><Relationship Id="rId19" Target="../media/image199.png" Type="http://schemas.openxmlformats.org/officeDocument/2006/relationships/image"/><Relationship Id="rId20" Target="../media/image200.png" Type="http://schemas.openxmlformats.org/officeDocument/2006/relationships/image"/><Relationship Id="rId21" Target="../media/image201.png" Type="http://schemas.openxmlformats.org/officeDocument/2006/relationships/image"/><Relationship Id="rId22" Target="../media/image202.png" Type="http://schemas.openxmlformats.org/officeDocument/2006/relationships/image"/><Relationship Id="rId23" Target="../media/image203.png" Type="http://schemas.openxmlformats.org/officeDocument/2006/relationships/image"/><Relationship Id="rId24" Target="../media/image204.png" Type="http://schemas.openxmlformats.org/officeDocument/2006/relationships/image"/><Relationship Id="rId25" Target="../media/image205.png" Type="http://schemas.openxmlformats.org/officeDocument/2006/relationships/image"/><Relationship Id="rId26" Target="../media/image206.png" Type="http://schemas.openxmlformats.org/officeDocument/2006/relationships/image"/><Relationship Id="rId27" Target="../media/image207.png" Type="http://schemas.openxmlformats.org/officeDocument/2006/relationships/image"/><Relationship Id="rId28" Target="../media/image208.png" Type="http://schemas.openxmlformats.org/officeDocument/2006/relationships/image"/><Relationship Id="rId29" Target="../media/image209.png" Type="http://schemas.openxmlformats.org/officeDocument/2006/relationships/image"/><Relationship Id="rId30" Target="../media/image210.png" Type="http://schemas.openxmlformats.org/officeDocument/2006/relationships/image"/><Relationship Id="rId31" Target="../media/image211.png" Type="http://schemas.openxmlformats.org/officeDocument/2006/relationships/image"/><Relationship Id="rId32" Target="../media/image212.png" Type="http://schemas.openxmlformats.org/officeDocument/2006/relationships/image"/><Relationship Id="rId33" Target="../media/image213.png" Type="http://schemas.openxmlformats.org/officeDocument/2006/relationships/image"/><Relationship Id="rId34" Target="../media/image214.png" Type="http://schemas.openxmlformats.org/officeDocument/2006/relationships/image"/><Relationship Id="rId35" Target="../media/image215.png" Type="http://schemas.openxmlformats.org/officeDocument/2006/relationships/image"/><Relationship Id="rId36" Target="../media/image21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217.png" Type="http://schemas.openxmlformats.org/officeDocument/2006/relationships/image"/><Relationship Id="rId2" Target="../media/image218.png" Type="http://schemas.openxmlformats.org/officeDocument/2006/relationships/image"/><Relationship Id="rId3" Target="../media/image219.png" Type="http://schemas.openxmlformats.org/officeDocument/2006/relationships/image"/><Relationship Id="rId4" Target="../media/image220.png" Type="http://schemas.openxmlformats.org/officeDocument/2006/relationships/image"/><Relationship Id="rId5" Target="../media/image221.png" Type="http://schemas.openxmlformats.org/officeDocument/2006/relationships/image"/><Relationship Id="rId6" Target="../media/image222.png" Type="http://schemas.openxmlformats.org/officeDocument/2006/relationships/image"/><Relationship Id="rId7" Target="../media/image223.png" Type="http://schemas.openxmlformats.org/officeDocument/2006/relationships/image"/><Relationship Id="rId8" Target="../media/image224.png" Type="http://schemas.openxmlformats.org/officeDocument/2006/relationships/image"/><Relationship Id="rId9" Target="../media/image225.png" Type="http://schemas.openxmlformats.org/officeDocument/2006/relationships/image"/><Relationship Id="rId10" Target="../media/image226.png" Type="http://schemas.openxmlformats.org/officeDocument/2006/relationships/image"/><Relationship Id="rId11" Target="../media/image227.png" Type="http://schemas.openxmlformats.org/officeDocument/2006/relationships/image"/><Relationship Id="rId12" Target="../media/image228.png" Type="http://schemas.openxmlformats.org/officeDocument/2006/relationships/image"/><Relationship Id="rId13" Target="../media/image229.png" Type="http://schemas.openxmlformats.org/officeDocument/2006/relationships/image"/><Relationship Id="rId14" Target="../media/image230.png" Type="http://schemas.openxmlformats.org/officeDocument/2006/relationships/image"/><Relationship Id="rId15" Target="../media/image231.png" Type="http://schemas.openxmlformats.org/officeDocument/2006/relationships/image"/><Relationship Id="rId16" Target="../media/image232.png" Type="http://schemas.openxmlformats.org/officeDocument/2006/relationships/image"/><Relationship Id="rId17" Target="../media/image233.png" Type="http://schemas.openxmlformats.org/officeDocument/2006/relationships/image"/><Relationship Id="rId18" Target="../media/image234.png" Type="http://schemas.openxmlformats.org/officeDocument/2006/relationships/image"/><Relationship Id="rId19" Target="../media/image235.png" Type="http://schemas.openxmlformats.org/officeDocument/2006/relationships/image"/><Relationship Id="rId20" Target="../slideLayouts/slideLayout1.xml" Type="http://schemas.openxmlformats.org/officeDocument/2006/relationships/slideLayout"/><Relationship Id="rId21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5" name="Object 4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7" name="Object 6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10" name="Object 9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2" name="Object 11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4" name="Object 13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6" name="Object 15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8" name="Object 17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0" name="Object 19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2" name="Object 21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4" name="Object 23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6" name="Object 25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8" name="Object 27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0" name="Object 29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2" name="Object 31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4" name="Object 33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6" name="Object 35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8" name="Object 37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40" name="Object 39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raw.githubusercontent.com%2Fkubernetes%2Fkubernetes%2Fmaster%2Flogo%2Flogo.png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sites%2Fdefault%2Ffiles%2Fvertical_large.p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schematics_logo_64x64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Spring Boot-https%3A%2F%2Fwww.vectorlogo.zone%2Flogos%2Fspringio%2Fspringio-icon.svg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loud Foundry-https%3A%2F%2Fraw.githubusercontent.com%2Fcloudfoundry%2Flogos%2Fmaster%2FCF_Icon_4-colour.svg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API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APP UI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Access Controll List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Account Management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Alert Notification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plication Server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uto Scaling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Backend Server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Bank Services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Bo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Break Circuit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Brokerage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Composer Playground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Composer Rest Server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Configure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Converbelt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Customer Database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Developer Porta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Discovery Collec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Distribution Cente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Email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Example Data Se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External Servi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Fil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Financial Risk Managemen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Generate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Hyperledge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IBM Clou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IBM Data Science Experien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IBM Datapower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IBM Z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IDE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nstall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nventory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vestment Portfolio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List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Load Balancin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Local Network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Market Data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Media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Microphone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Online News Content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Outbound Calls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Outlet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Predictive Market Scenario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Recommendation Service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Sensor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Service Provider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Service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Store Sales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Store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View Logs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Virtual Reality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zO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3" name="Object 2" descr="icons/refarch/Analytics/Analytic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5" name="Object 4" descr="icons/refarch/Analytics/DataIntegr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  <p:pic>
        <p:nvPicPr>
          <p:cNvPr id="7" name="Object 6" descr="icons/refarch/Analytics/DataRepositori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  <p:pic>
        <p:nvPicPr>
          <p:cNvPr id="9" name="Object 8" descr="icons/refarch/Analytics/Decision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  <p:pic>
        <p:nvPicPr>
          <p:cNvPr id="11" name="Object 10" descr="icons/refarch/Analytics/DeviceAnalytic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13" name="Object 12" descr="icons/refarch/Analytics/MachineLearn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15" name="Object 14" descr="icons/refarch/Analytics/StreamingCompu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pplications/APIDeveloperPorta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5" name="Object 4" descr="icons/refarch/Applications/APIPolyglotRuntime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7" name="Object 6" descr="icons/refarch/Applications/ActionableInsigh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9" name="Object 8" descr="icons/refarch/Applications/Annotat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11" name="Object 10" descr="icons/refarch/Applications/AppServ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13" name="Object 12" descr="icons/refarch/Applications/ApplicationLogi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15" name="Object 14" descr="icons/refarch/Applications/AutomationTool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17" name="Object 16" descr="icons/refarch/Applications/EnterpriseApplication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19" name="Object 18" descr="icons/refarch/Applications/IOTApplication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21" name="Object 20" descr="icons/refarch/Applications/Index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23" name="Object 22" descr="icons/refarch/Applications/Microservi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25" name="Object 24" descr="icons/refarch/Applications/MobileAp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27" name="Object 26" descr="icons/refarch/Applications/Ontolog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29" name="Object 28" descr="icons/refarch/Applications/Opesource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  <p:pic>
        <p:nvPicPr>
          <p:cNvPr id="31" name="Object 30" descr="icons/refarch/Applications/RuntimeServices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  <p:pic>
        <p:nvPicPr>
          <p:cNvPr id="33" name="Object 32" descr="icons/refarch/Applications/SaaSApplication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  <p:pic>
        <p:nvPicPr>
          <p:cNvPr id="35" name="Object 34" descr="icons/refarch/Applications/ServiceBrok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  <p:pic>
        <p:nvPicPr>
          <p:cNvPr id="37" name="Object 36" descr="icons/refarch/Applications/SpeechToText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39" name="Object 38" descr="icons/refarch/Applications/VisualRecogni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41" name="Object 40" descr="icons/refarch/Applications/Visualization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Data/Cach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5" name="Object 4" descr="icons/refarch/Data/Conten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7" name="Object 6" descr="icons/refarch/Data/Convers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9" name="Object 8" descr="icons/refarch/Data/DatScienc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11" name="Object 10" descr="icons/refarch/Data/DataLak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13" name="Object 12" descr="icons/refarch/Data/DataMar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15" name="Object 14" descr="icons/refarch/Data/DataService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7" name="Object 16" descr="icons/refarch/Data/DataSource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19" name="Object 18" descr="icons/refarch/Data/DeviceRegistr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21" name="Object 20" descr="icons/refarch/Data/DevideIdentity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  <p:pic>
        <p:nvPicPr>
          <p:cNvPr id="23" name="Object 22" descr="icons/refarch/Data/EnterpriseDat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  <p:pic>
        <p:nvPicPr>
          <p:cNvPr id="25" name="Object 24" descr="icons/refarch/Data/EnterpriseUserDirector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  <p:pic>
        <p:nvPicPr>
          <p:cNvPr id="27" name="Object 26" descr="icons/refarch/Data/FileRepositor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  <p:pic>
        <p:nvPicPr>
          <p:cNvPr id="29" name="Object 28" descr="icons/refarch/Data/GroundTruth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  <p:pic>
        <p:nvPicPr>
          <p:cNvPr id="31" name="Object 30" descr="icons/refarch/Data/Model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33" name="Object 32" descr="icons/refarch/Data/TMSDataInterfa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evOps/Artifact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5" name="Object 4" descr="icons/refarch/DevOps/BuildAndTes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7" name="Object 6" descr="icons/refarch/DevOps/CodeEdito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9" name="Object 8" descr="icons/refarch/DevOps/CollaborativeDevelop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  <p:pic>
        <p:nvPicPr>
          <p:cNvPr id="11" name="Object 10" descr="icons/refarch/DevOps/ConfigurationManageme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  <p:pic>
        <p:nvPicPr>
          <p:cNvPr id="13" name="Object 12" descr="icons/refarch/DevOps/ContinuousDeploy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  <p:pic>
        <p:nvPicPr>
          <p:cNvPr id="15" name="Object 14" descr="icons/refarch/DevOps/ContinuousTes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  <p:pic>
        <p:nvPicPr>
          <p:cNvPr id="17" name="Object 16" descr="icons/refarch/DevOps/Devop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19" name="Object 18" descr="icons/refarch/DevOps/Release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E-Commerce/Commerce Business Proces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5" name="Object 4" descr="icons/refarch/E-Commerce/Commerce Customer Ca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7" name="Object 6" descr="icons/refarch/E-Commerce/Commerce Digital Experien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9" name="Object 8" descr="icons/refarch/E-Commerce/Commerce Distributed Ord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11" name="Object 10" descr="icons/refarch/E-Commerce/Commerce Market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  <p:pic>
        <p:nvPicPr>
          <p:cNvPr id="13" name="Object 12" descr="icons/refarch/E-Commerce/Commerce Merchandis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  <p:pic>
        <p:nvPicPr>
          <p:cNvPr id="15" name="Object 14" descr="icons/refarch/E-Commerce/Commerce Pay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  <p:pic>
        <p:nvPicPr>
          <p:cNvPr id="17" name="Object 16" descr="icons/refarch/E-Commerce/Commerce Supply Chain Mgm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19" name="Object 18" descr="icons/refarch/E-Commerce/Commerce Warehouse Mgm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21" name="Object 20" descr="icons/refarch/E-Commerce/Commerce e-Commerce Appl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Infrastructure/Channel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5" name="Object 4" descr="icons/refarch/Infrastructure/CloudMessagi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7" name="Object 6" descr="icons/refarch/Infrastructure/ContainerCatalo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9" name="Object 8" descr="icons/refarch/Infrastructure/Diagnostic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11" name="Object 10" descr="icons/refarch/Infrastructure/Edge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13" name="Object 12" descr="icons/refarch/Infrastructure/EnterpriseMessag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15" name="Object 14" descr="icons/refarch/Infrastructure/EventFe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17" name="Object 16" descr="icons/refarch/Infrastructure/ExistingEnterpriseSystem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19" name="Object 18" descr="icons/refarch/Infrastructure/InfrastructureService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21" name="Object 20" descr="icons/refarch/Infrastructure/Integration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23" name="Object 22" descr="icons/refarch/Infrastructure/InterserviceCommunication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25" name="Object 24" descr="icons/refarch/Infrastructure/LoadBalancingAndRouting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27" name="Object 26" descr="icons/refarch/Infrastructure/MobileBacken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29" name="Object 28" descr="icons/refarch/Infrastructure/MobileProviderNetwork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31" name="Object 30" descr="icons/refarch/Infrastructure/MonitoringAndLogg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  <p:pic>
        <p:nvPicPr>
          <p:cNvPr id="33" name="Object 32" descr="icons/refarch/Infrastructure/PeerService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  <p:pic>
        <p:nvPicPr>
          <p:cNvPr id="35" name="Object 34" descr="icons/refarch/Infrastructure/Process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  <p:pic>
        <p:nvPicPr>
          <p:cNvPr id="37" name="Object 36" descr="icons/refarch/Infrastructure/Runti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  <p:pic>
        <p:nvPicPr>
          <p:cNvPr id="39" name="Object 38" descr="icons/refarch/Infrastructure/ServiceDiscoveryAndConfigura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41" name="Object 40" descr="icons/refarch/Infrastructure/Service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43" name="Object 42" descr="icons/refarch/Infrastructure/TransformationAndConnectivit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Management/API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5" name="Object 4" descr="icons/refarch/Management/AlertNotific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7" name="Object 6" descr="icons/refarch/Management/ClusterManagemen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9" name="Object 8" descr="icons/refarch/Management/Content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11" name="Object 10" descr="icons/refarch/Management/Data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3" name="Object 12" descr="icons/refarch/Management/DeviceManagemen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15" name="Object 14" descr="icons/refarch/Management/ITServiceManage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17" name="Object 16" descr="icons/refarch/Management/InformationGovern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19" name="Object 18" descr="icons/refarch/Management/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21" name="Object 20" descr="icons/refarch/Management/MonitoringAndMetric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  <p:pic>
        <p:nvPicPr>
          <p:cNvPr id="23" name="Object 22" descr="icons/refarch/Management/ProcessManagemen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  <p:pic>
        <p:nvPicPr>
          <p:cNvPr id="25" name="Object 24" descr="icons/refarch/Management/ProviderCloudPortalServi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27" name="Object 26" descr="icons/refarch/Management/PushNotification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29" name="Object 28" descr="icons/refarch/Management/ServiceManagement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Security/APISecur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5" name="Object 4" descr="icons/refarch/Security/Application Security-19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7" name="Object 6" descr="icons/refarch/Security/BlockchainSecurityServi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9" name="Object 8" descr="icons/refarch/Security/DataSecur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11" name="Object 10" descr="icons/refarch/Security/DevOps Security-2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13" name="Object 12" descr="icons/refarch/Security/Firewall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15" name="Object 14" descr="icons/refarch/Security/Gateway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17" name="Object 16" descr="icons/refarch/Security/GovernanceRiskAndCompli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19" name="Object 18" descr="icons/refarch/Security/IdentirtyAndAccess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21" name="Object 20" descr="icons/refarch/Security/IdentityProvide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23" name="Object 22" descr="icons/refarch/Security/InfrastructureSecurity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  <p:pic>
        <p:nvPicPr>
          <p:cNvPr id="25" name="Object 24" descr="icons/refarch/Security/PhysicalSecurit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  <p:pic>
        <p:nvPicPr>
          <p:cNvPr id="27" name="Object 26" descr="icons/refarch/Security/SecurityMonitoringAndIntellig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29" name="Object 28" descr="icons/refarch/Security/SecurityService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  <p:pic>
        <p:nvPicPr>
          <p:cNvPr id="31" name="Object 30" descr="icons/refarch/Security/TrustedComput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  <p:pic>
        <p:nvPicPr>
          <p:cNvPr id="33" name="Object 32" descr="icons/refarch/Security/VP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ocial/Communiti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  <p:pic>
        <p:nvPicPr>
          <p:cNvPr id="5" name="Object 4" descr="icons/refarch/Social/FileSyn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  <p:pic>
        <p:nvPicPr>
          <p:cNvPr id="7" name="Object 6" descr="icons/refarch/Social/LiveCollabor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  <p:pic>
        <p:nvPicPr>
          <p:cNvPr id="9" name="Object 8" descr="icons/refarch/Social/Messaging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11" name="Object 10" descr="icons/refarch/Social/Network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Users/brows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5" name="Object 4" descr="icons/refarch/Users/devic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7" name="Object 6" descr="icons/refarch/Users/integrated digital experien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  <p:pic>
        <p:nvPicPr>
          <p:cNvPr id="9" name="Object 8" descr="icons/refarch/Users/physical ent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  <p:pic>
        <p:nvPicPr>
          <p:cNvPr id="11" name="Object 10" descr="icons/refarch/Users/senso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pic>
        <p:nvPicPr>
          <p:cNvPr id="13" name="Object 12" descr="icons/refarch/Users/user interfa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  <p:pic>
        <p:nvPicPr>
          <p:cNvPr id="15" name="Object 14" descr="icons/refarch/Users/us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pic>
        <p:nvPicPr>
          <p:cNvPr id="3" name="Object 2" descr="icons/refarch/VPC/block_stor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pic>
        <p:nvPicPr>
          <p:cNvPr id="5" name="Object 4" descr="icons/refarch/VPC/brid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BRIDGE</a:t>
            </a:r>
            <a:endParaRPr lang="en-US" dirty="0"/>
          </a:p>
        </p:txBody>
      </p:sp>
      <p:pic>
        <p:nvPicPr>
          <p:cNvPr id="7" name="Object 6" descr="icons/refarch/VPC/classic_ta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CLASSIC TAG</a:t>
            </a:r>
            <a:endParaRPr lang="en-US" dirty="0"/>
          </a:p>
        </p:txBody>
      </p:sp>
      <p:pic>
        <p:nvPicPr>
          <p:cNvPr id="9" name="Object 8" descr="icons/refarch/VPC/data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DATACENTER</a:t>
            </a:r>
            <a:endParaRPr lang="en-US" dirty="0"/>
          </a:p>
        </p:txBody>
      </p:sp>
      <p:pic>
        <p:nvPicPr>
          <p:cNvPr id="11" name="Object 10" descr="icons/refarch/VPC/direct_link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</a:t>
            </a:r>
            <a:endParaRPr lang="en-US" dirty="0"/>
          </a:p>
        </p:txBody>
      </p:sp>
      <p:pic>
        <p:nvPicPr>
          <p:cNvPr id="13" name="Object 12" descr="icons/refarch/VPC/enterpris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</a:t>
            </a:r>
            <a:endParaRPr lang="en-US" dirty="0"/>
          </a:p>
        </p:txBody>
      </p:sp>
      <p:pic>
        <p:nvPicPr>
          <p:cNvPr id="15" name="Object 14" descr="icons/refarch/VPC/enterprise_ta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TAG</a:t>
            </a:r>
            <a:endParaRPr lang="en-US" dirty="0"/>
          </a:p>
        </p:txBody>
      </p:sp>
      <p:pic>
        <p:nvPicPr>
          <p:cNvPr id="17" name="Object 16" descr="icons/refarch/VPC/floating_i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</a:t>
            </a:r>
            <a:endParaRPr lang="en-US" dirty="0"/>
          </a:p>
        </p:txBody>
      </p:sp>
      <p:pic>
        <p:nvPicPr>
          <p:cNvPr id="19" name="Object 18" descr="icons/refarch/VPC/ibm_cloud_tag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 TAG</a:t>
            </a:r>
            <a:endParaRPr lang="en-US" dirty="0"/>
          </a:p>
        </p:txBody>
      </p:sp>
      <p:pic>
        <p:nvPicPr>
          <p:cNvPr id="21" name="Object 20" descr="icons/refarch/VPC/imag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</a:t>
            </a:r>
            <a:endParaRPr lang="en-US" dirty="0"/>
          </a:p>
        </p:txBody>
      </p:sp>
      <p:pic>
        <p:nvPicPr>
          <p:cNvPr id="23" name="Object 22" descr="icons/refarch/VPC/instan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</a:t>
            </a:r>
            <a:endParaRPr lang="en-US" dirty="0"/>
          </a:p>
        </p:txBody>
      </p:sp>
      <p:pic>
        <p:nvPicPr>
          <p:cNvPr id="25" name="Object 24" descr="icons/refarch/VPC/interne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</a:t>
            </a:r>
            <a:endParaRPr lang="en-US" dirty="0"/>
          </a:p>
        </p:txBody>
      </p:sp>
      <p:pic>
        <p:nvPicPr>
          <p:cNvPr id="27" name="Object 26" descr="icons/refarch/VPC/internet_service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pic>
        <p:nvPicPr>
          <p:cNvPr id="29" name="Object 28" descr="icons/refarch/VPC/key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</a:t>
            </a:r>
            <a:endParaRPr lang="en-US" dirty="0"/>
          </a:p>
        </p:txBody>
      </p:sp>
      <p:pic>
        <p:nvPicPr>
          <p:cNvPr id="31" name="Object 30" descr="icons/refarch/VPC/lb_listener_icon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LISTENER ICON</a:t>
            </a:r>
            <a:endParaRPr lang="en-US" dirty="0"/>
          </a:p>
        </p:txBody>
      </p:sp>
      <p:pic>
        <p:nvPicPr>
          <p:cNvPr id="33" name="Object 32" descr="icons/refarch/VPC/lb_pool_ico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POOL ICON</a:t>
            </a:r>
            <a:endParaRPr lang="en-US" dirty="0"/>
          </a:p>
        </p:txBody>
      </p:sp>
      <p:pic>
        <p:nvPicPr>
          <p:cNvPr id="35" name="Object 34" descr="icons/refarch/VPC/load_balanc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</a:t>
            </a:r>
            <a:endParaRPr lang="en-US" dirty="0"/>
          </a:p>
        </p:txBody>
      </p:sp>
      <p:pic>
        <p:nvPicPr>
          <p:cNvPr id="37" name="Object 36" descr="icons/refarch/VPC/object_storag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</a:t>
            </a:r>
            <a:endParaRPr lang="en-US" dirty="0"/>
          </a:p>
        </p:txBody>
      </p:sp>
      <p:pic>
        <p:nvPicPr>
          <p:cNvPr id="39" name="Object 38" descr="icons/refarch/VPC/public_gateway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pic>
        <p:nvPicPr>
          <p:cNvPr id="41" name="Object 40" descr="icons/refarch/VPC/public_ta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TAG</a:t>
            </a:r>
            <a:endParaRPr lang="en-US" dirty="0"/>
          </a:p>
        </p:txBody>
      </p:sp>
      <p:pic>
        <p:nvPicPr>
          <p:cNvPr id="43" name="Object 42" descr="icons/refarch/VPC/region_ta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 TAG</a:t>
            </a:r>
            <a:endParaRPr lang="en-US" dirty="0"/>
          </a:p>
        </p:txBody>
      </p:sp>
      <p:pic>
        <p:nvPicPr>
          <p:cNvPr id="45" name="Object 44" descr="icons/refarch/VPC/router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017520" y="2468880"/>
            <a:ext cx="457200" cy="45720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ROUTER</a:t>
            </a:r>
            <a:endParaRPr lang="en-US" dirty="0"/>
          </a:p>
        </p:txBody>
      </p:sp>
      <p:pic>
        <p:nvPicPr>
          <p:cNvPr id="47" name="Object 46" descr="icons/refarch/VPC/rule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31920" y="2468880"/>
            <a:ext cx="457200" cy="457200"/>
          </a:xfrm>
          <a:prstGeom prst="rect">
            <a:avLst/>
          </a:prstGeom>
        </p:spPr>
      </p:pic>
      <p:sp>
        <p:nvSpPr>
          <p:cNvPr id="48" name="Object 47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RULES</a:t>
            </a:r>
            <a:endParaRPr lang="en-US" dirty="0"/>
          </a:p>
        </p:txBody>
      </p:sp>
      <p:pic>
        <p:nvPicPr>
          <p:cNvPr id="49" name="Object 48" descr="icons/refarch/VPC/subnet_ta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846320" y="2468880"/>
            <a:ext cx="457200" cy="45720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 TAG</a:t>
            </a:r>
            <a:endParaRPr lang="en-US" dirty="0"/>
          </a:p>
        </p:txBody>
      </p:sp>
      <p:pic>
        <p:nvPicPr>
          <p:cNvPr id="51" name="Object 50" descr="icons/refarch/VPC/vpc_tag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760720" y="2468880"/>
            <a:ext cx="457200" cy="45720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 TAG</a:t>
            </a:r>
            <a:endParaRPr lang="en-US" dirty="0"/>
          </a:p>
        </p:txBody>
      </p:sp>
      <p:pic>
        <p:nvPicPr>
          <p:cNvPr id="53" name="Object 52" descr="icons/refarch/VPC/vpn_connection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675120" y="2468880"/>
            <a:ext cx="457200" cy="457200"/>
          </a:xfrm>
          <a:prstGeom prst="rect">
            <a:avLst/>
          </a:prstGeom>
        </p:spPr>
      </p:pic>
      <p:sp>
        <p:nvSpPr>
          <p:cNvPr id="54" name="Object 53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CONNECTION</a:t>
            </a:r>
            <a:endParaRPr lang="en-US" dirty="0"/>
          </a:p>
        </p:txBody>
      </p:sp>
      <p:pic>
        <p:nvPicPr>
          <p:cNvPr id="55" name="Object 54" descr="icons/refarch/VPC/vpn_gateway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589520" y="2468880"/>
            <a:ext cx="457200" cy="45720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GATEWAY</a:t>
            </a:r>
            <a:endParaRPr lang="en-US" dirty="0"/>
          </a:p>
        </p:txBody>
      </p:sp>
      <p:pic>
        <p:nvPicPr>
          <p:cNvPr id="57" name="Object 56" descr="icons/refarch/VPC/vpn_policy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74320" y="3566160"/>
            <a:ext cx="457200" cy="45720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POLICY</a:t>
            </a:r>
            <a:endParaRPr lang="en-US" dirty="0"/>
          </a:p>
        </p:txBody>
      </p:sp>
      <p:pic>
        <p:nvPicPr>
          <p:cNvPr id="59" name="Object 58" descr="icons/refarch/VPC/zone_tag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88720" y="3566160"/>
            <a:ext cx="457200" cy="457200"/>
          </a:xfrm>
          <a:prstGeom prst="rect">
            <a:avLst/>
          </a:prstGeom>
        </p:spPr>
      </p:pic>
      <p:sp>
        <p:nvSpPr>
          <p:cNvPr id="60" name="Object 59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 TAG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CATALOG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public/generated/icons/6ad34583-a736-4bbe-9d39-940fdb7573f6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ACCERN-API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public/generated/icons/b015f9c4-c60a-4f66-abc6-c9b0e6b7f35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ACCOUNTSCORE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public/generated/icons/5f0db8c0-1817-11e9-93c9-57b51f6eaf9a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ACTIFIO GO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public/generated/icons/d9ba7486-1a10-4a6d-86e6-ef0cf69bad85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ALLOY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6" name="Object 15" descr="public/generated/icons/18de078f-e6b0-4b47-a7c4-0ed2f93f3e1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9" name="Object 18" descr="public/generated/icons/api-connec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2" name="Object 21" descr="public/generated/icons/76fc0390-9024-11e8-b6c2-8d7309120d29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3" name="Object 22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GATEWAY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5" name="Object 24" descr="public/generated/icons/96a0ebf2-2a02-4e32-815f-7c09a1268c78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8" name="Object 27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9" name="Object 28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1" name="Object 30" descr="public/generated/icons/8514c706-225d-4848-a689-7c0a0bdcca17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FLOW DESIGNER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4" name="Object 33" descr="public/generated/icons/7af3a600-6cf5-4047-a48d-264646af214c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5" name="Object 34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IOT DATA PLANS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7" name="Object 36" descr="public/generated/icons/4ad9a593-2259-4956-ab94-ac0de564cfaa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AUTOMATED ACCESSIBILITY TESTER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0" name="Object 39" descr="public/generated/icons/IBM-Performance-Hub-1.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1" name="Object 40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AVAILABILITY MONITORING</a:t>
            </a:r>
            <a:endParaRPr lang="en-US" dirty="0"/>
          </a:p>
        </p:txBody>
      </p:sp>
      <p:sp>
        <p:nvSpPr>
          <p:cNvPr id="42" name="Object 41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3" name="Object 42" descr="public/generated/icons/1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</a:t>
            </a:r>
            <a:endParaRPr lang="en-US" dirty="0"/>
          </a:p>
        </p:txBody>
      </p:sp>
      <p:sp>
        <p:nvSpPr>
          <p:cNvPr id="45" name="Object 44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6" name="Object 45" descr="public/generated/icons/BigInsightsonCloud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7" name="Object 46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BIGINSIGHTS FOR APACHE HADOOP (SUBSCRIPTION)</a:t>
            </a:r>
            <a:endParaRPr lang="en-US" dirty="0"/>
          </a:p>
        </p:txBody>
      </p:sp>
      <p:sp>
        <p:nvSpPr>
          <p:cNvPr id="48" name="Object 47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9" name="Object 48" descr="public/generated/icons/ebf44ee3-04ec-49ed-bb5a-0b76bc53bcc4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BITBAR TESTING CLOUD</a:t>
            </a:r>
            <a:endParaRPr lang="en-US" dirty="0"/>
          </a:p>
        </p:txBody>
      </p:sp>
      <p:sp>
        <p:nvSpPr>
          <p:cNvPr id="51" name="Object 50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2" name="Object 51" descr="public/generated/icons/5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3" name="Object 52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54" name="Object 53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5" name="Object 54" descr="public/generated/icons/is.volu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FOR VPC</a:t>
            </a:r>
            <a:endParaRPr lang="en-US" dirty="0"/>
          </a:p>
        </p:txBody>
      </p:sp>
      <p:sp>
        <p:nvSpPr>
          <p:cNvPr id="57" name="Object 56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8" name="Object 57" descr="public/generated/icons/712b94a0-c4a7-48b5-a527-fd27908b9a8e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9" name="Object 58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</a:t>
            </a:r>
            <a:endParaRPr lang="en-US" dirty="0"/>
          </a:p>
        </p:txBody>
      </p:sp>
      <p:sp>
        <p:nvSpPr>
          <p:cNvPr id="60" name="Object 59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1" name="Object 60" descr="public/generated/icons/6a0a8840-f899-11e8-bba8-6b3b2c5536be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PLATFORM</a:t>
            </a:r>
            <a:endParaRPr lang="en-US" dirty="0"/>
          </a:p>
        </p:txBody>
      </p:sp>
      <p:sp>
        <p:nvSpPr>
          <p:cNvPr id="63" name="Object 62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4" name="Object 63" descr="public/generated/icons/6fdfccb4-1c28-4401-a94a-000bf75d889e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5" name="Object 64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BONDEVALUE-API</a:t>
            </a:r>
            <a:endParaRPr lang="en-US" dirty="0"/>
          </a:p>
        </p:txBody>
      </p:sp>
      <p:sp>
        <p:nvSpPr>
          <p:cNvPr id="66" name="Object 65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7" name="Object 66" descr="public/generated/icons/d714e1f0-c19d-431e-b669-34b99b01708d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BOSCH IOT ROLLOUTS</a:t>
            </a:r>
            <a:endParaRPr lang="en-US" dirty="0"/>
          </a:p>
        </p:txBody>
      </p:sp>
      <p:sp>
        <p:nvSpPr>
          <p:cNvPr id="69" name="Object 68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0" name="Object 69" descr="public/generated/icons/adf18fe9-86c1-4c0e-9e31-b6725f4b5271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1" name="Object 70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BOX</a:t>
            </a:r>
            <a:endParaRPr lang="en-US" dirty="0"/>
          </a:p>
        </p:txBody>
      </p:sp>
      <p:sp>
        <p:nvSpPr>
          <p:cNvPr id="72" name="Object 71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3" name="Object 72" descr="public/generated/icons/37b751fd-75de-4757-b3b8-f33c3cd7e1ec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4" name="Object 73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CAR DIAGNOSTIC API</a:t>
            </a:r>
            <a:endParaRPr lang="en-US" dirty="0"/>
          </a:p>
        </p:txBody>
      </p:sp>
      <p:sp>
        <p:nvSpPr>
          <p:cNvPr id="75" name="Object 74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6" name="Object 75" descr="public/generated/icons/cf329950-0a3e-11e8-922e-f1366c6e1c83-caveonix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7" name="Object 76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CAVEONIX RISKFORESIGHT</a:t>
            </a:r>
            <a:endParaRPr lang="en-US" dirty="0"/>
          </a:p>
        </p:txBody>
      </p:sp>
      <p:sp>
        <p:nvSpPr>
          <p:cNvPr id="78" name="Object 77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9" name="Object 78" descr="public/generated/icons/cc56b926-cfa1-4f50-ab9d-01986ff692be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80" name="Object 79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CERTIFICATE MANAGER</a:t>
            </a:r>
            <a:endParaRPr lang="en-US" dirty="0"/>
          </a:p>
        </p:txBody>
      </p:sp>
      <p:sp>
        <p:nvSpPr>
          <p:cNvPr id="81" name="Object 80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2" name="Object 81" descr="public/generated/icons/0a42129b-9839-42b7-90c7-7f3adb435379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3" name="Object 82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84" name="Object 83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5" name="Object 84" descr="public/generated/icons/dcc46a60-e13b-11e8-a015-757410dab16b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6" name="Object 85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ACTIVITY TRACKER WITH LOGDNA</a:t>
            </a:r>
            <a:endParaRPr lang="en-US" dirty="0"/>
          </a:p>
        </p:txBody>
      </p:sp>
      <p:sp>
        <p:nvSpPr>
          <p:cNvPr id="87" name="Object 86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8" name="Object 87" descr="public/generated/icons/6cde723c-9e49-74ac-4266-3f7a9bb74216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9" name="Object 88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</a:t>
            </a:r>
            <a:endParaRPr lang="en-US" dirty="0"/>
          </a:p>
        </p:txBody>
      </p:sp>
      <p:sp>
        <p:nvSpPr>
          <p:cNvPr id="90" name="Object 89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1" name="Object 90" descr="public/generated/icons/46a4e75b-8ce6-4a51-9125-76c1652fb787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2" name="Object 9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DATA SHIELD</a:t>
            </a:r>
            <a:endParaRPr lang="en-US" dirty="0"/>
          </a:p>
        </p:txBody>
      </p:sp>
      <p:sp>
        <p:nvSpPr>
          <p:cNvPr id="93" name="Object 92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4" name="Object 93" descr="public/generated/icons/cf329950-0a3e-11e8-922e-f1366c6e1c83-exp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5" name="Object 94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EXPERT SERVICES</a:t>
            </a:r>
            <a:endParaRPr lang="en-US" dirty="0"/>
          </a:p>
        </p:txBody>
      </p:sp>
      <p:sp>
        <p:nvSpPr>
          <p:cNvPr id="96" name="Object 95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7" name="Object 96" descr="public/generated/icons/cf329950-0a3e-11e8-922e-f1366c6e1c83-mcv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8" name="Object 97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FOR VMWARE MISSION CRITICAL WORKLOADS</a:t>
            </a:r>
            <a:endParaRPr lang="en-US" dirty="0"/>
          </a:p>
        </p:txBody>
      </p:sp>
      <p:sp>
        <p:nvSpPr>
          <p:cNvPr id="99" name="Object 98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0" name="Object 99" descr="public/generated/icons/c4cfe2d0-01ef-11e8-bd2c-cbf81959e223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1" name="Object 100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 ENTERPRISE ENVIRONMENT</a:t>
            </a:r>
            <a:endParaRPr lang="en-US" dirty="0"/>
          </a:p>
        </p:txBody>
      </p:sp>
      <p:sp>
        <p:nvSpPr>
          <p:cNvPr id="102" name="Object 101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3" name="Object 102" descr="public/generated/icons/hardware-security-module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4" name="Object 103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HSM</a:t>
            </a:r>
            <a:endParaRPr lang="en-US" dirty="0"/>
          </a:p>
        </p:txBody>
      </p:sp>
      <p:sp>
        <p:nvSpPr>
          <p:cNvPr id="105" name="Object 104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6" name="Object 105" descr="public/generated/icons/a3b01d2d-5457-4269-8bd5-a7c815bd2f41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7" name="Object 106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  <p:sp>
        <p:nvSpPr>
          <p:cNvPr id="108" name="Object 107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9" name="Object 108" descr="public/generated/icons/090c2c10-8c38-11e8-bec2-493df9c49eb8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10" name="Object 109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MONITORING WITH SYSDIG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dff97f5c-bc5e-4455-b470-411c3edbe49c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8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(CLASSIC)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f329950-0a3e-11e8-922e-f1366c6e1c83-icp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PRIVATE HOSTED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42152430-a05b-11e8-824e-7db9808a1cf3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CLOUDAMQP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loudan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81cda9f0-b9c3-11e7-acad-0d931c5f18f1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61cdfc0c-5835-48a8-bb6a-ec2ddfa626e6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COMPARE AND COMPLY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omposeEnterprise-P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ENTERPRISE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omposeElasticsearch-P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omposeEtcd-P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omposeJanusGraph-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JANUSGRAPH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omposeMongo-P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omposeMySQL-P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MYSQL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omposePostgreSQL-P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omposeRabbitMQ-P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omposeRedis-P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omposeRethinkDB-P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RETHINKDB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omposeScyllaDB-P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SCYLLADB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2f756420-434f-11e8-ae40-6bdd72502abc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CONSULT WITH IBM GARAGE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public.bluemix.container.registr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4ad9c1b8-e58e-2a9d-ccb8-d4d5ae84abc0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SECURITY SERVICES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b6c4a555-5ff6-4e1d-9ce7-0a9976629eab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59b735ee-5938-4ebd-a6b2-541aef2d1f68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6777716b-e36e-4e9c-a239-6b9ed99dc12c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CONTRAST SECURITY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76fad670-9d74-4138-8a14-709f5e6ac65b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databases-for-elasticsearch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ELASTICSEARCH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databases-for-etcd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ETCD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databases-for-mongodb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MONGODB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databases-for-postgresql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POSTGRESQL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databases-for-redis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REDIS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dashdb-for-transactions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3d6e097c-b3b2-482a-b92d-6da183602cb6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HOSTED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9e02e72d-00ce-4220-b44c-650c8314e58a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5b45fd07-d6cf-4596-b95e-2d3257267fd3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DIFITEK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9cbc2ff1-ee54-44ca-bbff-c5dee9913cd8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DIGITAL CONTENT CHECKER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7dd59b11-c3c5-5aad-f6b2-2a0c2a3e6c49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 ON CLASSIC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dc11a440-6073-11e9-9f5a-2f7997ba23c0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22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 ON CLASSIC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23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ON CLASSIC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21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 ON CLASSIC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76b7bf22-b443-47db-b3db-066ba2988f47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b4ed8a30-936f-11e9-b289-1d079699cbe5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DNS SERVICES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24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REGISTRATION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618c27d5-6f91-4615-baa1-9efb76e7814b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DWOLLA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bc0e0f30-a061-11e8-9dfc-536f3b158609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ELEPHANTSQL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d1e3f0d2-0f49-ddfd-0eb9-2897b9d3a45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 DELIVERY, POWERED BY SENDGRID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aad5c038-a44d-4a3e-b8c2-133ca3e2655b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ENVESTNET | YODLEE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8c455b2d-79dc-45c3-8a31-c72b924ec833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ESRI ARCGIS FOR DEVELOPERS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loudEventManagement16a036f0-f1fc-11e6-a38d-394caee7d66d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MANAGEMENT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6a7f4e38-f218-48ef-9dd2-df408747568e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STREAMS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f329950-0a3e-11e8-922e-f1366c6e1c83-bigip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BIG-IP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6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is.floating-ip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 FOR VPC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f5b26324-9b39-c701-0cc5-b0d5d2fe8534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2d5fe2ce-9d99-ea08-4ad0-b27724d3b86b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1GBPS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function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FUNCTIONS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9d788e08-1b4a-4504-920a-d2842b72f36d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FUNDINGSHIELD - WIRE ACCOUNT VERIFICATION SERVICE (WAVS)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7de32cac-4055-4166-92e8-b65baace7bca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FUSIONAUTH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f42f47a0-f793-4b45-ad11-782cc565df16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 WEB SERVICES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6f6e0937-6110-42eb-8988-3a1999854d20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GLOBALIZATION PIPELINE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16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17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 (DEDICATED)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1564e6bd-9b6c-44dd-8402-d3818d9664c5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HAZARDHUB PROPERTY RISK DATA API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cf329950-0a3e-11e8-922e-f1366c6e1c83-hcx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HCX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0db0a19f-b20e-4a52-8cc7-2821a28c26b0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HEALTH SCORE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BE3AADC2-2C1A-4078-82F0-A33B1FD86EB0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cf329950-0a3e-11e8-922e-f1366c6e1c83-horizon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HORIZON 7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1e754a80-62eb-11e8-8081-896abbd4f1e8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HPCAAS FROM RESCALE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bc16516d-4559-48ee-9d61-e4a51710104b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HYDROGEN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d589492e-6ac0-4a11-9c28-a157851c8f68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59a64cf0-5cf3-11e9-90a2-37a496589af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MONGODB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024d3260-5cf4-11e9-90a2-37a496589afc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POSTGRESQL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986f2197-9f9a-44f4-9463-f17ec64c6729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VIRTUAL SERVER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-hytrustkc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KEYCONTROL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is.imag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 SERVICE FOR VPC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1f9be306-ada9-4be4-8220-b666668d9ca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INFLUXCLOUD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dsonCloud_2EFEDAD7-63CB-46E6-8147-0E9AFFDB37F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SERVER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84a429f4-a2f2-40e3-b155-29242c8f5141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EEB04BA5-25BB-4E52-AAE5-9C7BEF86543B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iotf-service-i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75874a60-cb12-11e7-948e-37ac098eb1b9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3b960983-4483-488a-9851-6f7cccdb3534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12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035145f0-2cac-4505-59e9-2e363d08d5aa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JUNIPER VSRX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ee41347f-b18e-4ca6-bf80-b5467c63f9a6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ed3a5a53-eb60-4f3c-8fd1-17f88585b6ed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CATALOG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983ea9a2-0fec-4021-8b70-8da5373394e5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ontainers-kubernetes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 SERVICE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f1faf010-4107-4877-a571-fc9c8763c3dd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088b5af6-3075-4b8c-a211-66ff2ef38fb1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LIFT CLI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is.load-balancer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 FOR VPC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e13e1860-959c-11e8-871e-ad157af61ad7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 WITH LOGDNA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51c53b72-918f-4869-b834-2d99eb28422a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BACKUP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DISASTER RECOVERY SERVICES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cfb3c3da-7b1f-0879-f414-f367da218488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NETWORK SECURITY SEVICES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cf329950-0a3e-11e8-922e-f1366c6e1c83-imi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VMWARE SERVICES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3c1472b0-6b8b-11e9-a537-057f51269323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MASS DATA MIGRATION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mdmonCloud_2EFEDAD7-63CB-46E6-8147-0E9AFFDB37F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MASTER DATA MANAGEMENT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messages-for-rabbitmq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MESSAGES FOR RABBITMQ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0f8ae94c-7a2e-4a2d-8603-3ed12f890211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FOUNDATION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8e8d12b7-cee7-4c35-90d7-582ffef56f5a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MORNINGSTAR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01037c41-adce-4bb5-8b45-0c06004916c4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8e17eb6f-6e2a-4b33-95ef-83bffe0833f7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CLASSIFIER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5932737c-e24b-4836-9e37-d8cead922316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GENERATION APIS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bb6393bc-7d81-446b-9728-61b704f6eca5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is.network-acl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 ACL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3f5debff-044f-4292-b387-9c9a50ba81f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NEXMO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f465a902-074a-4db9-adaa-cc75b1049a8c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 OPENSTACK SWIFT (INFRASTRUCTURE)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a5105fb0-5a09-11e9-85fa-e1c32163180b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OSNEXUS SOFTWARE DEFINED STORAGE FOR BARE METAL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2d4c7a4d-2a2d-433f-a38d-9ebff43de337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PAGERDUTY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9e0b569e-03d7-44e4-a68c-6f567689a26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PAYEEZY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d6d20106-cf62-4dcf-8dd9-d27ae0f36e55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PERSONALITY INSIGHTS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2f2c407b-0a0d-4c57-8d8e-31bc7707d561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LOCATION BASED SERVICES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880fa4f0-62bc-48dc-8388-b4458f3f310c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MOBILE MARKETING AUTOMATION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355f6faf-833f-4fcb-8ce9-f75c9954b2f0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PLAID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60a8d63d-7990-9b83-b7ec-599897c7a3d6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PLESK ONYX LINUX UNLIMITED FOR VIRTUAL SERVER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2a001640-21f1-466e-b6f0-d227c353a823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d666f360-66d1-11e9-85ef-a19427301a8c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PORTWORX ENTERPRISE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abd259f0-9990-11e8-acc8-b9f54a8f1661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 SYSTEMS VIRTUAL SERVER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3702343d-a294-46e4-bfdd-6bdeb422a492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BEHAVIOR/PROPENSITY MODEL API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d846d490-ef88-44a1-822e-9d7f4d40a907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CONSUMER INCOME API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43a3d18e-847e-4c27-807f-3b509613612b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INVESTABLE ASSETS &amp; WEALTH API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efc44e05-4faa-43f2-a8a3-4795f31ddfa5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PRECISION LOCATION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C43B3EB0-F56B-4753-92E4-093815814C1E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is.public-gateway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 FOR VPC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Push-d6aece47-d840-45b0-8ab9-ad15354deeea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bc1f8800-0ee2-43ca-864b-1e29ce4fd8fd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QUOVO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135ead7e-cc70-4f10-8f2c-6e6c6821ce61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RAINBOW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cf5f8ac0-98f7-11e9-a40c-5b3c4bf3cc6d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RAXAK PROTECT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467ab6d8-48dd-485a-adf9-30d5107537a1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dfd3c158-4659-cca5-0c7c-eef6cdd1b9fd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ENTERPRISE LINUX OS FOR VIRTUAL SERVER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openshift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OPENSHIFT ON IBM CLOUD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3c4e5912-59dc-40b7-a482-25c6c6d38ccc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RELSCI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8d08ed75-b71d-4d1a-a4c4-f17ead5c1954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 ENGINE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c14c9e07-7039-44a7-8eed-c508135829ac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ROCKET MAINFRAME DATA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schematics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IBM_SecureGatewa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ab1b0890-573c-11e8-9a9e-e3bf6f543902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ADVISOR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is.security-group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GROUP FOR VPC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ABB08BA3-D14D-4BD9-A5E6-EF67C52D35C0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A888FFEA-E976-4F83-B7EC-288233BF62E6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vcstrial_dr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DATA PROTECTION AND DISASTER RECOVERY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-vcstrial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MIGRATION AND APP MODERNIZATION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151a321c-6289-420c-bce5-b2e9525c38a7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SIZEUP SMALL BUSINESS INTELLIGENCE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fdf77820-deed-11e9-911d-5f09017358ff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SKYTAP ON IBM CLOUD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bc35fb8c-bc5b-431b-859e-3861771d5843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e7623978-519a-42e1-ba8f-67a10a883e3f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SPLICE PRE-CAT INSURANCE NOTIFICATIONS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a0814030-c9dd-11e7-9a5e-19d80fed5e0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SQL QUERY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556153d0-5ad0-11e9-b7f9-41319ef22125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SSH KEY FOR VPC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19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38ae3340-b0f3-470e-b0fc-db28f19be7da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STRANDS BUSINESS FINANCIAL MANAGEMENT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5acdbc42-8965-48f9-8a3c-1c728b6ed2c4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is.subnet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14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SUBNETS/IPS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983cd952-9671-47a7-908a-f59a076eb933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TELSTRA MESSAGING API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282c1d79-9176-4597-9cff-941a8d6cfd4c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8cf956de-e7c2-4a02-8f3b-ae554fa55cf8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TONE ANALYZER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e512e5f0-64fb-11e8-9c23-830c05b8b729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10dcbebb-c6e6-40c8-a5ba-10b7fc16d38a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TOTUM RISK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7e72e70b-546c-4dea-abe9-8a9a81f44943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TRADEIT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f38a4da0-c353-11e9-83b6-a36a57a97a06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TRANSIT GATEWAY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1e6f57b6-08fa-4579-b792-96eb536868e4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AUTHY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645ca653-38b8-4bbe-a532-f3511683d65a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SMS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652414f6-7c44-4faa-8075-5b9219e9a05a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VIDEO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477c8d09-81e9-48e2-b04c-6157bb2f234f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VOICE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efe0bdb3-7a00-44e9-bb4b-3d6209d5d3c4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VERIFY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5f5fa0b9-fd41-4d55-8f4b-81a154580170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UCLOUD MULTITENANT CORE PLATFORM FOR VMWARE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ed1c54af-979b-47eb-b97a-4b6aa4aaebfb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UNIFICATIONENGINE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cf329950-0a3e-11e8-922e-f1366c6e1c83-veeam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b4ac189e-d717-52a9-449e-208b4ffdd8b1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 AVAILABILITY SUITE FOR VIRTUAL SERVER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is.vpc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CLOUD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887073fb-ba5b-9407-d2ac-938308d890e4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virtual-server-group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is.instan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VPC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700c7e8b-6609-71eb-e136-0a0f0ef9c2a2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15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SOLUTIONS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VoiceAgent09152017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VOICE AGENT WITH WATSON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is.vpn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FOR VPC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f329950-0a3e-11e8-922e-f1366c6e1c83-vrops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VREALIZE OPERATIONS AND LOG INSIGHT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7045626d-55e3-4418-be11-683a26dbc1e5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2ad019f3-0fd6-4c25-966d-f3952481a87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OPENSCALE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39ba9d4c-b1c5-4cc3-a163-38b580121e01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28aa8e2c-1121-4592-94ed-8b7414eb33be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WEALTHENGINE API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01231964-3f23-46f0-850e-07c7a02bb3a0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WEBSPHERE APPLICATION SERVER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f8a3f6e9-3a1b-4559-a529-26e94702518d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XIGNITE MARKET DATA APIS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bdd3cc41-1774-4bf7-9044-22d93dfa6853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YLABS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f329950-0a3e-11e8-922e-f1366c6e1c83-zerto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2020-05-06T16:20:48.008Z</dcterms:created>
  <dcterms:modified xsi:type="dcterms:W3CDTF">2020-05-06T16:20:48.008Z</dcterms:modified>
</cp:coreProperties>
</file>