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Oct 02 2022 23:02:31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51.png" Type="http://schemas.openxmlformats.org/officeDocument/2006/relationships/image"/><Relationship Id="rId2" Target="../media/image252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3.png" Type="http://schemas.openxmlformats.org/officeDocument/2006/relationships/image"/><Relationship Id="rId2" Target="../media/image254.png" Type="http://schemas.openxmlformats.org/officeDocument/2006/relationships/image"/><Relationship Id="rId3" Target="../media/image255.png" Type="http://schemas.openxmlformats.org/officeDocument/2006/relationships/image"/><Relationship Id="rId4" Target="../media/image256.png" Type="http://schemas.openxmlformats.org/officeDocument/2006/relationships/image"/><Relationship Id="rId5" Target="../media/image257.png" Type="http://schemas.openxmlformats.org/officeDocument/2006/relationships/image"/><Relationship Id="rId6" Target="../media/image258.png" Type="http://schemas.openxmlformats.org/officeDocument/2006/relationships/image"/><Relationship Id="rId7" Target="../media/image25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80.png" Type="http://schemas.openxmlformats.org/officeDocument/2006/relationships/image"/><Relationship Id="rId2" Target="../media/image281.png" Type="http://schemas.openxmlformats.org/officeDocument/2006/relationships/image"/><Relationship Id="rId3" Target="../media/image282.png" Type="http://schemas.openxmlformats.org/officeDocument/2006/relationships/image"/><Relationship Id="rId4" Target="../media/image283.png" Type="http://schemas.openxmlformats.org/officeDocument/2006/relationships/image"/><Relationship Id="rId5" Target="../media/image284.png" Type="http://schemas.openxmlformats.org/officeDocument/2006/relationships/image"/><Relationship Id="rId6" Target="../media/image285.png" Type="http://schemas.openxmlformats.org/officeDocument/2006/relationships/image"/><Relationship Id="rId7" Target="../media/image286.png" Type="http://schemas.openxmlformats.org/officeDocument/2006/relationships/image"/><Relationship Id="rId8" Target="../media/image287.png" Type="http://schemas.openxmlformats.org/officeDocument/2006/relationships/image"/><Relationship Id="rId9" Target="../media/image288.png" Type="http://schemas.openxmlformats.org/officeDocument/2006/relationships/image"/><Relationship Id="rId10" Target="../media/image289.png" Type="http://schemas.openxmlformats.org/officeDocument/2006/relationships/image"/><Relationship Id="rId11" Target="../media/image290.png" Type="http://schemas.openxmlformats.org/officeDocument/2006/relationships/image"/><Relationship Id="rId12" Target="../media/image291.png" Type="http://schemas.openxmlformats.org/officeDocument/2006/relationships/image"/><Relationship Id="rId13" Target="../media/image292.png" Type="http://schemas.openxmlformats.org/officeDocument/2006/relationships/image"/><Relationship Id="rId14" Target="../media/image293.png" Type="http://schemas.openxmlformats.org/officeDocument/2006/relationships/image"/><Relationship Id="rId15" Target="../media/image294.png" Type="http://schemas.openxmlformats.org/officeDocument/2006/relationships/image"/><Relationship Id="rId16" Target="../media/image29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media/image298.png" Type="http://schemas.openxmlformats.org/officeDocument/2006/relationships/image"/><Relationship Id="rId4" Target="../media/image299.png" Type="http://schemas.openxmlformats.org/officeDocument/2006/relationships/image"/><Relationship Id="rId5" Target="../media/image300.png" Type="http://schemas.openxmlformats.org/officeDocument/2006/relationships/image"/><Relationship Id="rId6" Target="../media/image301.png" Type="http://schemas.openxmlformats.org/officeDocument/2006/relationships/image"/><Relationship Id="rId7" Target="../media/image302.png" Type="http://schemas.openxmlformats.org/officeDocument/2006/relationships/image"/><Relationship Id="rId8" Target="../media/image303.png" Type="http://schemas.openxmlformats.org/officeDocument/2006/relationships/image"/><Relationship Id="rId9" Target="../media/image304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media/image335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media/image360.png" Type="http://schemas.openxmlformats.org/officeDocument/2006/relationships/image"/><Relationship Id="rId12" Target="../media/image361.png" Type="http://schemas.openxmlformats.org/officeDocument/2006/relationships/image"/><Relationship Id="rId13" Target="../media/image362.png" Type="http://schemas.openxmlformats.org/officeDocument/2006/relationships/image"/><Relationship Id="rId14" Target="../media/image363.png" Type="http://schemas.openxmlformats.org/officeDocument/2006/relationships/image"/><Relationship Id="rId15" Target="../media/image364.png" Type="http://schemas.openxmlformats.org/officeDocument/2006/relationships/image"/><Relationship Id="rId16" Target="../media/image36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media/image394.png" Type="http://schemas.openxmlformats.org/officeDocument/2006/relationships/image"/><Relationship Id="rId18" Target="../media/image395.png" Type="http://schemas.openxmlformats.org/officeDocument/2006/relationships/image"/><Relationship Id="rId19" Target="../media/image396.png" Type="http://schemas.openxmlformats.org/officeDocument/2006/relationships/image"/><Relationship Id="rId20" Target="../media/image397.png" Type="http://schemas.openxmlformats.org/officeDocument/2006/relationships/image"/><Relationship Id="rId21" Target="../media/image398.png" Type="http://schemas.openxmlformats.org/officeDocument/2006/relationships/image"/><Relationship Id="rId22" Target="../media/image399.png" Type="http://schemas.openxmlformats.org/officeDocument/2006/relationships/image"/><Relationship Id="rId23" Target="../media/image400.png" Type="http://schemas.openxmlformats.org/officeDocument/2006/relationships/image"/><Relationship Id="rId24" Target="../media/image401.png" Type="http://schemas.openxmlformats.org/officeDocument/2006/relationships/image"/><Relationship Id="rId25" Target="../media/image402.png" Type="http://schemas.openxmlformats.org/officeDocument/2006/relationships/image"/><Relationship Id="rId26" Target="../media/image403.png" Type="http://schemas.openxmlformats.org/officeDocument/2006/relationships/image"/><Relationship Id="rId27" Target="../media/image404.png" Type="http://schemas.openxmlformats.org/officeDocument/2006/relationships/image"/><Relationship Id="rId28" Target="../media/image405.png" Type="http://schemas.openxmlformats.org/officeDocument/2006/relationships/image"/><Relationship Id="rId29" Target="../media/image406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9.png" Type="http://schemas.openxmlformats.org/officeDocument/2006/relationships/image"/><Relationship Id="rId2" Target="../media/image180.png" Type="http://schemas.openxmlformats.org/officeDocument/2006/relationships/image"/><Relationship Id="rId3" Target="../media/image181.png" Type="http://schemas.openxmlformats.org/officeDocument/2006/relationships/image"/><Relationship Id="rId4" Target="../media/image182.png" Type="http://schemas.openxmlformats.org/officeDocument/2006/relationships/image"/><Relationship Id="rId5" Target="../media/image183.png" Type="http://schemas.openxmlformats.org/officeDocument/2006/relationships/image"/><Relationship Id="rId6" Target="../media/image184.png" Type="http://schemas.openxmlformats.org/officeDocument/2006/relationships/image"/><Relationship Id="rId7" Target="../media/image185.png" Type="http://schemas.openxmlformats.org/officeDocument/2006/relationships/image"/><Relationship Id="rId8" Target="../media/image186.png" Type="http://schemas.openxmlformats.org/officeDocument/2006/relationships/image"/><Relationship Id="rId9" Target="../media/image187.png" Type="http://schemas.openxmlformats.org/officeDocument/2006/relationships/image"/><Relationship Id="rId10" Target="../media/image188.png" Type="http://schemas.openxmlformats.org/officeDocument/2006/relationships/image"/><Relationship Id="rId11" Target="../media/image189.png" Type="http://schemas.openxmlformats.org/officeDocument/2006/relationships/image"/><Relationship Id="rId12" Target="../media/image190.png" Type="http://schemas.openxmlformats.org/officeDocument/2006/relationships/image"/><Relationship Id="rId13" Target="../media/image191.png" Type="http://schemas.openxmlformats.org/officeDocument/2006/relationships/image"/><Relationship Id="rId14" Target="../media/image192.png" Type="http://schemas.openxmlformats.org/officeDocument/2006/relationships/image"/><Relationship Id="rId15" Target="../media/image193.png" Type="http://schemas.openxmlformats.org/officeDocument/2006/relationships/image"/><Relationship Id="rId16" Target="../media/image194.png" Type="http://schemas.openxmlformats.org/officeDocument/2006/relationships/image"/><Relationship Id="rId17" Target="../media/image195.png" Type="http://schemas.openxmlformats.org/officeDocument/2006/relationships/image"/><Relationship Id="rId18" Target="../media/image196.png" Type="http://schemas.openxmlformats.org/officeDocument/2006/relationships/image"/><Relationship Id="rId19" Target="../media/image197.png" Type="http://schemas.openxmlformats.org/officeDocument/2006/relationships/image"/><Relationship Id="rId20" Target="../media/image198.png" Type="http://schemas.openxmlformats.org/officeDocument/2006/relationships/image"/><Relationship Id="rId21" Target="../media/image199.png" Type="http://schemas.openxmlformats.org/officeDocument/2006/relationships/image"/><Relationship Id="rId22" Target="../media/image200.png" Type="http://schemas.openxmlformats.org/officeDocument/2006/relationships/image"/><Relationship Id="rId23" Target="../media/image201.png" Type="http://schemas.openxmlformats.org/officeDocument/2006/relationships/image"/><Relationship Id="rId24" Target="../media/image202.png" Type="http://schemas.openxmlformats.org/officeDocument/2006/relationships/image"/><Relationship Id="rId25" Target="../media/image203.png" Type="http://schemas.openxmlformats.org/officeDocument/2006/relationships/image"/><Relationship Id="rId26" Target="../media/image204.png" Type="http://schemas.openxmlformats.org/officeDocument/2006/relationships/image"/><Relationship Id="rId27" Target="../media/image205.png" Type="http://schemas.openxmlformats.org/officeDocument/2006/relationships/image"/><Relationship Id="rId28" Target="../media/image206.png" Type="http://schemas.openxmlformats.org/officeDocument/2006/relationships/image"/><Relationship Id="rId29" Target="../media/image207.png" Type="http://schemas.openxmlformats.org/officeDocument/2006/relationships/image"/><Relationship Id="rId30" Target="../media/image208.png" Type="http://schemas.openxmlformats.org/officeDocument/2006/relationships/image"/><Relationship Id="rId31" Target="../media/image209.png" Type="http://schemas.openxmlformats.org/officeDocument/2006/relationships/image"/><Relationship Id="rId32" Target="../media/image210.png" Type="http://schemas.openxmlformats.org/officeDocument/2006/relationships/image"/><Relationship Id="rId33" Target="../media/image211.png" Type="http://schemas.openxmlformats.org/officeDocument/2006/relationships/image"/><Relationship Id="rId34" Target="../media/image212.png" Type="http://schemas.openxmlformats.org/officeDocument/2006/relationships/image"/><Relationship Id="rId35" Target="../media/image213.png" Type="http://schemas.openxmlformats.org/officeDocument/2006/relationships/image"/><Relationship Id="rId36" Target="../media/image21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5.png" Type="http://schemas.openxmlformats.org/officeDocument/2006/relationships/image"/><Relationship Id="rId2" Target="../media/image216.png" Type="http://schemas.openxmlformats.org/officeDocument/2006/relationships/image"/><Relationship Id="rId3" Target="../media/image217.png" Type="http://schemas.openxmlformats.org/officeDocument/2006/relationships/image"/><Relationship Id="rId4" Target="../media/image218.png" Type="http://schemas.openxmlformats.org/officeDocument/2006/relationships/image"/><Relationship Id="rId5" Target="../media/image219.png" Type="http://schemas.openxmlformats.org/officeDocument/2006/relationships/image"/><Relationship Id="rId6" Target="../media/image220.png" Type="http://schemas.openxmlformats.org/officeDocument/2006/relationships/image"/><Relationship Id="rId7" Target="../media/image221.png" Type="http://schemas.openxmlformats.org/officeDocument/2006/relationships/image"/><Relationship Id="rId8" Target="../media/image222.png" Type="http://schemas.openxmlformats.org/officeDocument/2006/relationships/image"/><Relationship Id="rId9" Target="../media/image223.png" Type="http://schemas.openxmlformats.org/officeDocument/2006/relationships/image"/><Relationship Id="rId10" Target="../media/image224.png" Type="http://schemas.openxmlformats.org/officeDocument/2006/relationships/image"/><Relationship Id="rId11" Target="../media/image225.png" Type="http://schemas.openxmlformats.org/officeDocument/2006/relationships/image"/><Relationship Id="rId12" Target="../media/image226.png" Type="http://schemas.openxmlformats.org/officeDocument/2006/relationships/image"/><Relationship Id="rId13" Target="../media/image227.png" Type="http://schemas.openxmlformats.org/officeDocument/2006/relationships/image"/><Relationship Id="rId14" Target="../media/image228.png" Type="http://schemas.openxmlformats.org/officeDocument/2006/relationships/image"/><Relationship Id="rId15" Target="../media/image229.png" Type="http://schemas.openxmlformats.org/officeDocument/2006/relationships/image"/><Relationship Id="rId16" Target="../media/image230.png" Type="http://schemas.openxmlformats.org/officeDocument/2006/relationships/image"/><Relationship Id="rId17" Target="../media/image231.png" Type="http://schemas.openxmlformats.org/officeDocument/2006/relationships/image"/><Relationship Id="rId18" Target="../media/image232.png" Type="http://schemas.openxmlformats.org/officeDocument/2006/relationships/image"/><Relationship Id="rId19" Target="../media/image233.png" Type="http://schemas.openxmlformats.org/officeDocument/2006/relationships/image"/><Relationship Id="rId20" Target="../media/image234.png" Type="http://schemas.openxmlformats.org/officeDocument/2006/relationships/image"/><Relationship Id="rId21" Target="../media/image235.png" Type="http://schemas.openxmlformats.org/officeDocument/2006/relationships/image"/><Relationship Id="rId22" Target="../media/image236.png" Type="http://schemas.openxmlformats.org/officeDocument/2006/relationships/image"/><Relationship Id="rId23" Target="../media/image237.png" Type="http://schemas.openxmlformats.org/officeDocument/2006/relationships/image"/><Relationship Id="rId24" Target="../media/image238.png" Type="http://schemas.openxmlformats.org/officeDocument/2006/relationships/image"/><Relationship Id="rId25" Target="../media/image239.png" Type="http://schemas.openxmlformats.org/officeDocument/2006/relationships/image"/><Relationship Id="rId26" Target="../media/image240.png" Type="http://schemas.openxmlformats.org/officeDocument/2006/relationships/image"/><Relationship Id="rId27" Target="../media/image241.png" Type="http://schemas.openxmlformats.org/officeDocument/2006/relationships/image"/><Relationship Id="rId28" Target="../media/image242.png" Type="http://schemas.openxmlformats.org/officeDocument/2006/relationships/image"/><Relationship Id="rId29" Target="../media/image243.png" Type="http://schemas.openxmlformats.org/officeDocument/2006/relationships/image"/><Relationship Id="rId30" Target="../media/image244.png" Type="http://schemas.openxmlformats.org/officeDocument/2006/relationships/image"/><Relationship Id="rId31" Target="../media/image245.png" Type="http://schemas.openxmlformats.org/officeDocument/2006/relationships/image"/><Relationship Id="rId32" Target="../media/image246.png" Type="http://schemas.openxmlformats.org/officeDocument/2006/relationships/image"/><Relationship Id="rId33" Target="../media/image247.png" Type="http://schemas.openxmlformats.org/officeDocument/2006/relationships/image"/><Relationship Id="rId34" Target="../media/image248.png" Type="http://schemas.openxmlformats.org/officeDocument/2006/relationships/image"/><Relationship Id="rId35" Target="../media/image249.png" Type="http://schemas.openxmlformats.org/officeDocument/2006/relationships/image"/><Relationship Id="rId36" Target="../media/image25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96b9880-9e9b-11ea-9054-e15e287f1e7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cassandr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nterprise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lasticsearch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tc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ongod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y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postgre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redi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d0532c0-f87c-11ea-be25-c9dc051df7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e02e72d-00ce-4220-b44c-650c8314e58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dedicated-ho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6fb7610-0f92-11ea-a6a3-8b96ed1570d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d59b11-c3c5-5aad-f6b2-2a0c2a3e6c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c11a440-6073-11e9-9f5a-2f7997ba2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86e2b60-2455-11eb-aa2e-d9b1d586d93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ed8a30-936f-11e9-b289-1d079699cb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w-log-collec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5b26324-9b39-c701-0cc5-b0d5d2fe8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unction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hc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f5a6ea-185e-4625-8281-9e8629360a4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dacb5a3-de4a-4361-9f39-0b6657f89f3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e0e839d-ac5f-4435-b6b4-a58032feb27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E3AADC2-2C1A-4078-82F0-A33B1FD86EB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589492e-6ac0-4a11-9c28-a157851c8f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a64cf0-5cf3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24d3260-5cf4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6f2197-9f9a-44f4-9463-f17ec64c6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4a429f4-a2f2-40e3-b155-29242c8f514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otf-service-i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5874a60-cb12-11e7-948e-37ac098eb1b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b960983-4483-488a-9851-6f7cccdb353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35145f0-2cac-4505-59e9-2e363d08d5a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41347f-b18e-4ca6-bf80-b5467c63f9a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3ea9a2-0fec-4021-8b70-8da5373394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ontainers-kubernet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1faf010-4107-4877-a571-fc9c8763c3d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88b5af6-3075-4b8c-a211-66ff2ef38fb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load-balanc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13e1860-959c-11e8-871e-ad157af61ad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4000551-49ff-4868-9e05-f863e60fad3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037c41-adce-4bb5-8b45-0c06004916c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b6393bc-7d81-446b-9728-61b704f6eca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c42cff0-b19b-11eb-9a66-c717766c1d3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97bd0c3-a8e5-4f3d-b925-16380e039a9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dc92300-73cd-11ec-8e70-df67665eaed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1a901ac-fb7d-9b6e-eb25-14e75a20c4c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eb2d5a0-24ff-11eb-9437-631d7272fff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049020-80f4-11eb-a0f7-e35ec9b405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openshif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d517bf0-88ba-11ea-a52e-91aeb42a401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schematic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bc0cdb0-af2a-11ea-98c7-29e5db82264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BM_Secure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4e4b73f-6ffa-bdbe-a9f0-27d20a2ea73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db08950-01bb-11ec-a538-57bede4508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B08BA3-D14D-4BD9-A5E6-EF67C52D35C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88FFEA-E976-4F83-B7EC-288233BF62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df77820-deed-11e9-911d-5f09017358f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35fb8c-bc5b-431b-859e-3861771d584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7a89a50-1afe-11ec-a91c-f3c70065be4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acdbc42-8965-48f9-8a3c-1c728b6ed2c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2c1d79-9176-4597-9cff-941a8d6cfd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38a4da0-c353-11e9-83b6-a36a57a97a0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vp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endpoint-gatewa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7073fb-ba5b-9407-d2ac-938308d890e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virtual-server-grou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instanc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57254b0-a9a0-11ea-9ff6-17a22eb543c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d1e0240-dd95-11eb-b4a0-db1c9221b8a2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vpn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045626d-55e3-4418-be11-683a26dbc1e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b7bf22-b443-47db-b3db-066ba2988f4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d3a5a53-eb60-4f3c-8fd1-17f88585b6e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1c53b72-918f-4869-b834-2d99eb28422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ad019f3-0fd6-4c25-966d-f3952481a8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d307850-0404-11eb-8c8b-c7d7505f656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9ba9d4c-b1c5-4cc3-a163-38b580121e0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2022-10-02T23:02:36.219Z</dcterms:created>
  <dcterms:modified xsi:type="dcterms:W3CDTF">2022-10-02T23:02:36.219Z</dcterms:modified>
</cp:coreProperties>
</file>